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71" r:id="rId5"/>
    <p:sldId id="272" r:id="rId6"/>
    <p:sldId id="259" r:id="rId7"/>
    <p:sldId id="270" r:id="rId8"/>
    <p:sldId id="260" r:id="rId9"/>
    <p:sldId id="261" r:id="rId10"/>
    <p:sldId id="262" r:id="rId11"/>
    <p:sldId id="263" r:id="rId12"/>
    <p:sldId id="266" r:id="rId13"/>
    <p:sldId id="273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99"/>
    <p:restoredTop sz="94653"/>
  </p:normalViewPr>
  <p:slideViewPr>
    <p:cSldViewPr snapToGrid="0" snapToObjects="1">
      <p:cViewPr varScale="1">
        <p:scale>
          <a:sx n="126" d="100"/>
          <a:sy n="126" d="100"/>
        </p:scale>
        <p:origin x="200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4F1C39-82A5-FF4A-9C7F-9CB3C1B79743}" type="doc">
      <dgm:prSet loTypeId="urn:microsoft.com/office/officeart/2005/8/layout/vList2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454302D-00A6-1F4B-9ADC-55AF95AC9F40}">
      <dgm:prSet phldrT="[Text]"/>
      <dgm:spPr/>
      <dgm:t>
        <a:bodyPr/>
        <a:lstStyle/>
        <a:p>
          <a:r>
            <a:rPr lang="en-US">
              <a:latin typeface="Baskerville" panose="02020502070401020303" pitchFamily="18" charset="0"/>
              <a:ea typeface="Baskerville" panose="02020502070401020303" pitchFamily="18" charset="0"/>
            </a:rPr>
            <a:t>Filtering</a:t>
          </a:r>
        </a:p>
      </dgm:t>
    </dgm:pt>
    <dgm:pt modelId="{D01198E9-AF01-274B-89F1-3DDC20C3D353}" type="parTrans" cxnId="{3EB36EF2-6323-D343-BBD5-56FFD4F0D056}">
      <dgm:prSet/>
      <dgm:spPr/>
      <dgm:t>
        <a:bodyPr/>
        <a:lstStyle/>
        <a:p>
          <a:endParaRPr lang="en-US"/>
        </a:p>
      </dgm:t>
    </dgm:pt>
    <dgm:pt modelId="{965A9A9F-8738-9E41-8F75-E3262AA23DF6}" type="sibTrans" cxnId="{3EB36EF2-6323-D343-BBD5-56FFD4F0D056}">
      <dgm:prSet/>
      <dgm:spPr/>
      <dgm:t>
        <a:bodyPr/>
        <a:lstStyle/>
        <a:p>
          <a:endParaRPr lang="en-US"/>
        </a:p>
      </dgm:t>
    </dgm:pt>
    <dgm:pt modelId="{DED3E4B7-D725-0941-9AAD-998D3E81EEA4}">
      <dgm:prSet phldrT="[Text]"/>
      <dgm:spPr/>
      <dgm:t>
        <a:bodyPr/>
        <a:lstStyle/>
        <a:p>
          <a:r>
            <a:rPr lang="en-US">
              <a:latin typeface="Baskerville" panose="02020502070401020303" pitchFamily="18" charset="0"/>
              <a:ea typeface="Baskerville" panose="02020502070401020303" pitchFamily="18" charset="0"/>
            </a:rPr>
            <a:t>Supervised</a:t>
          </a:r>
        </a:p>
      </dgm:t>
    </dgm:pt>
    <dgm:pt modelId="{A7195AEF-150B-A641-A7B1-D854D9E264ED}" type="parTrans" cxnId="{BF28B159-38F1-2047-882A-91558AD7EE9F}">
      <dgm:prSet/>
      <dgm:spPr/>
      <dgm:t>
        <a:bodyPr/>
        <a:lstStyle/>
        <a:p>
          <a:endParaRPr lang="en-US"/>
        </a:p>
      </dgm:t>
    </dgm:pt>
    <dgm:pt modelId="{9FAE0243-168E-2645-B20D-69F481A56C64}" type="sibTrans" cxnId="{BF28B159-38F1-2047-882A-91558AD7EE9F}">
      <dgm:prSet/>
      <dgm:spPr/>
      <dgm:t>
        <a:bodyPr/>
        <a:lstStyle/>
        <a:p>
          <a:endParaRPr lang="en-US"/>
        </a:p>
      </dgm:t>
    </dgm:pt>
    <dgm:pt modelId="{D955D2DB-9324-B845-82C0-B4F50D12363C}">
      <dgm:prSet phldrT="[Text]"/>
      <dgm:spPr/>
      <dgm:t>
        <a:bodyPr/>
        <a:lstStyle/>
        <a:p>
          <a:r>
            <a:rPr lang="en-US" dirty="0">
              <a:latin typeface="Baskerville" panose="02020502070401020303" pitchFamily="18" charset="0"/>
              <a:ea typeface="Baskerville" panose="02020502070401020303" pitchFamily="18" charset="0"/>
            </a:rPr>
            <a:t>Unmonitored</a:t>
          </a:r>
        </a:p>
      </dgm:t>
    </dgm:pt>
    <dgm:pt modelId="{0AA8AD3F-044F-3248-96CE-74115A5DF714}" type="parTrans" cxnId="{6F55240B-4D56-1A48-AA93-8899DA26746E}">
      <dgm:prSet/>
      <dgm:spPr/>
      <dgm:t>
        <a:bodyPr/>
        <a:lstStyle/>
        <a:p>
          <a:endParaRPr lang="en-US"/>
        </a:p>
      </dgm:t>
    </dgm:pt>
    <dgm:pt modelId="{FFF9B252-82A9-4C4B-B0E5-0D6E8162BC2F}" type="sibTrans" cxnId="{6F55240B-4D56-1A48-AA93-8899DA26746E}">
      <dgm:prSet/>
      <dgm:spPr/>
      <dgm:t>
        <a:bodyPr/>
        <a:lstStyle/>
        <a:p>
          <a:endParaRPr lang="en-US"/>
        </a:p>
      </dgm:t>
    </dgm:pt>
    <dgm:pt modelId="{669B8F06-F38D-6244-A9C5-BAF45F91B3CD}">
      <dgm:prSet phldrT="[Text]"/>
      <dgm:spPr/>
      <dgm:t>
        <a:bodyPr/>
        <a:lstStyle/>
        <a:p>
          <a:r>
            <a:rPr lang="en-US">
              <a:latin typeface="Baskerville" panose="02020502070401020303" pitchFamily="18" charset="0"/>
              <a:ea typeface="Baskerville" panose="02020502070401020303" pitchFamily="18" charset="0"/>
            </a:rPr>
            <a:t>Characteristics</a:t>
          </a:r>
        </a:p>
      </dgm:t>
    </dgm:pt>
    <dgm:pt modelId="{05A2F87C-BEEE-7C4E-9AAD-9CB00C0C636C}" type="parTrans" cxnId="{16B63F3D-111D-3B43-B334-69759E29D99C}">
      <dgm:prSet/>
      <dgm:spPr/>
      <dgm:t>
        <a:bodyPr/>
        <a:lstStyle/>
        <a:p>
          <a:endParaRPr lang="en-US"/>
        </a:p>
      </dgm:t>
    </dgm:pt>
    <dgm:pt modelId="{EEDE4AF5-91F3-5943-BDD3-EAA5AE78FE43}" type="sibTrans" cxnId="{16B63F3D-111D-3B43-B334-69759E29D99C}">
      <dgm:prSet/>
      <dgm:spPr/>
      <dgm:t>
        <a:bodyPr/>
        <a:lstStyle/>
        <a:p>
          <a:endParaRPr lang="en-US"/>
        </a:p>
      </dgm:t>
    </dgm:pt>
    <dgm:pt modelId="{689E59A5-8AC6-2942-9965-1C082A08EC99}">
      <dgm:prSet phldrT="[Text]"/>
      <dgm:spPr/>
      <dgm:t>
        <a:bodyPr/>
        <a:lstStyle/>
        <a:p>
          <a:r>
            <a:rPr lang="en-US">
              <a:latin typeface="Baskerville" panose="02020502070401020303" pitchFamily="18" charset="0"/>
              <a:ea typeface="Baskerville" panose="02020502070401020303" pitchFamily="18" charset="0"/>
            </a:rPr>
            <a:t>Linguistic</a:t>
          </a:r>
        </a:p>
      </dgm:t>
    </dgm:pt>
    <dgm:pt modelId="{3A0361EC-FBCD-EA4F-984A-63E415F2CD8D}" type="parTrans" cxnId="{B4D3BA37-E05F-5D41-AEA3-98E8E532E13D}">
      <dgm:prSet/>
      <dgm:spPr/>
      <dgm:t>
        <a:bodyPr/>
        <a:lstStyle/>
        <a:p>
          <a:endParaRPr lang="en-US"/>
        </a:p>
      </dgm:t>
    </dgm:pt>
    <dgm:pt modelId="{2E0F9293-6CAE-8645-BA90-C5EA9CDE780C}" type="sibTrans" cxnId="{B4D3BA37-E05F-5D41-AEA3-98E8E532E13D}">
      <dgm:prSet/>
      <dgm:spPr/>
      <dgm:t>
        <a:bodyPr/>
        <a:lstStyle/>
        <a:p>
          <a:endParaRPr lang="en-US"/>
        </a:p>
      </dgm:t>
    </dgm:pt>
    <dgm:pt modelId="{445377D9-4658-814D-B70D-17D2EFB510E2}">
      <dgm:prSet phldrT="[Text]"/>
      <dgm:spPr/>
      <dgm:t>
        <a:bodyPr/>
        <a:lstStyle/>
        <a:p>
          <a:r>
            <a:rPr lang="en-US">
              <a:latin typeface="Baskerville" panose="02020502070401020303" pitchFamily="18" charset="0"/>
              <a:ea typeface="Baskerville" panose="02020502070401020303" pitchFamily="18" charset="0"/>
            </a:rPr>
            <a:t>Behavioral</a:t>
          </a:r>
        </a:p>
      </dgm:t>
    </dgm:pt>
    <dgm:pt modelId="{C3497CFC-816F-5A43-83DB-B9FFDAB5F631}" type="parTrans" cxnId="{974765F1-4631-9D44-B1F3-F68863CA173A}">
      <dgm:prSet/>
      <dgm:spPr/>
      <dgm:t>
        <a:bodyPr/>
        <a:lstStyle/>
        <a:p>
          <a:endParaRPr lang="en-US"/>
        </a:p>
      </dgm:t>
    </dgm:pt>
    <dgm:pt modelId="{3A939D08-C15B-DD43-8EF9-7CBED6C285A1}" type="sibTrans" cxnId="{974765F1-4631-9D44-B1F3-F68863CA173A}">
      <dgm:prSet/>
      <dgm:spPr/>
      <dgm:t>
        <a:bodyPr/>
        <a:lstStyle/>
        <a:p>
          <a:endParaRPr lang="en-US"/>
        </a:p>
      </dgm:t>
    </dgm:pt>
    <dgm:pt modelId="{7D667BB9-01A9-4848-A0CA-E71160F6ADF7}" type="pres">
      <dgm:prSet presAssocID="{D64F1C39-82A5-FF4A-9C7F-9CB3C1B79743}" presName="linear" presStyleCnt="0">
        <dgm:presLayoutVars>
          <dgm:animLvl val="lvl"/>
          <dgm:resizeHandles val="exact"/>
        </dgm:presLayoutVars>
      </dgm:prSet>
      <dgm:spPr/>
    </dgm:pt>
    <dgm:pt modelId="{37469F56-80BB-EC41-BE08-06C3457130E6}" type="pres">
      <dgm:prSet presAssocID="{F454302D-00A6-1F4B-9ADC-55AF95AC9F4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7F4ABA5-5D9C-404F-AFD5-1245C4F2BEA1}" type="pres">
      <dgm:prSet presAssocID="{F454302D-00A6-1F4B-9ADC-55AF95AC9F40}" presName="childText" presStyleLbl="revTx" presStyleIdx="0" presStyleCnt="2">
        <dgm:presLayoutVars>
          <dgm:bulletEnabled val="1"/>
        </dgm:presLayoutVars>
      </dgm:prSet>
      <dgm:spPr/>
    </dgm:pt>
    <dgm:pt modelId="{DE19BE9E-C99A-B846-8BCF-06DCEBCA3545}" type="pres">
      <dgm:prSet presAssocID="{669B8F06-F38D-6244-A9C5-BAF45F91B3C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00A80E3-6CE8-0F49-8361-CAD9D35B03A5}" type="pres">
      <dgm:prSet presAssocID="{669B8F06-F38D-6244-A9C5-BAF45F91B3CD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6F55240B-4D56-1A48-AA93-8899DA26746E}" srcId="{F454302D-00A6-1F4B-9ADC-55AF95AC9F40}" destId="{D955D2DB-9324-B845-82C0-B4F50D12363C}" srcOrd="1" destOrd="0" parTransId="{0AA8AD3F-044F-3248-96CE-74115A5DF714}" sibTransId="{FFF9B252-82A9-4C4B-B0E5-0D6E8162BC2F}"/>
    <dgm:cxn modelId="{1E8A350F-1132-4C41-82C2-487B4CC65595}" type="presOf" srcId="{D955D2DB-9324-B845-82C0-B4F50D12363C}" destId="{E7F4ABA5-5D9C-404F-AFD5-1245C4F2BEA1}" srcOrd="0" destOrd="1" presId="urn:microsoft.com/office/officeart/2005/8/layout/vList2"/>
    <dgm:cxn modelId="{9ADE8D17-1A08-E645-9B57-254DC7381C46}" type="presOf" srcId="{669B8F06-F38D-6244-A9C5-BAF45F91B3CD}" destId="{DE19BE9E-C99A-B846-8BCF-06DCEBCA3545}" srcOrd="0" destOrd="0" presId="urn:microsoft.com/office/officeart/2005/8/layout/vList2"/>
    <dgm:cxn modelId="{B4D3BA37-E05F-5D41-AEA3-98E8E532E13D}" srcId="{669B8F06-F38D-6244-A9C5-BAF45F91B3CD}" destId="{689E59A5-8AC6-2942-9965-1C082A08EC99}" srcOrd="0" destOrd="0" parTransId="{3A0361EC-FBCD-EA4F-984A-63E415F2CD8D}" sibTransId="{2E0F9293-6CAE-8645-BA90-C5EA9CDE780C}"/>
    <dgm:cxn modelId="{16B63F3D-111D-3B43-B334-69759E29D99C}" srcId="{D64F1C39-82A5-FF4A-9C7F-9CB3C1B79743}" destId="{669B8F06-F38D-6244-A9C5-BAF45F91B3CD}" srcOrd="1" destOrd="0" parTransId="{05A2F87C-BEEE-7C4E-9AAD-9CB00C0C636C}" sibTransId="{EEDE4AF5-91F3-5943-BDD3-EAA5AE78FE43}"/>
    <dgm:cxn modelId="{BF28B159-38F1-2047-882A-91558AD7EE9F}" srcId="{F454302D-00A6-1F4B-9ADC-55AF95AC9F40}" destId="{DED3E4B7-D725-0941-9AAD-998D3E81EEA4}" srcOrd="0" destOrd="0" parTransId="{A7195AEF-150B-A641-A7B1-D854D9E264ED}" sibTransId="{9FAE0243-168E-2645-B20D-69F481A56C64}"/>
    <dgm:cxn modelId="{55BF5D61-A0FB-1A43-8EEF-E3CC3EDE3B70}" type="presOf" srcId="{F454302D-00A6-1F4B-9ADC-55AF95AC9F40}" destId="{37469F56-80BB-EC41-BE08-06C3457130E6}" srcOrd="0" destOrd="0" presId="urn:microsoft.com/office/officeart/2005/8/layout/vList2"/>
    <dgm:cxn modelId="{CDD69471-7F91-2241-8251-B44ED82494DC}" type="presOf" srcId="{DED3E4B7-D725-0941-9AAD-998D3E81EEA4}" destId="{E7F4ABA5-5D9C-404F-AFD5-1245C4F2BEA1}" srcOrd="0" destOrd="0" presId="urn:microsoft.com/office/officeart/2005/8/layout/vList2"/>
    <dgm:cxn modelId="{E1D0B497-BA86-4D4F-A3E2-123F30B767F5}" type="presOf" srcId="{445377D9-4658-814D-B70D-17D2EFB510E2}" destId="{200A80E3-6CE8-0F49-8361-CAD9D35B03A5}" srcOrd="0" destOrd="1" presId="urn:microsoft.com/office/officeart/2005/8/layout/vList2"/>
    <dgm:cxn modelId="{C02EF1A3-2312-714C-AA56-1958BFF390AE}" type="presOf" srcId="{689E59A5-8AC6-2942-9965-1C082A08EC99}" destId="{200A80E3-6CE8-0F49-8361-CAD9D35B03A5}" srcOrd="0" destOrd="0" presId="urn:microsoft.com/office/officeart/2005/8/layout/vList2"/>
    <dgm:cxn modelId="{4E0A2FBE-C057-9E4A-B77E-C33FC193CCB4}" type="presOf" srcId="{D64F1C39-82A5-FF4A-9C7F-9CB3C1B79743}" destId="{7D667BB9-01A9-4848-A0CA-E71160F6ADF7}" srcOrd="0" destOrd="0" presId="urn:microsoft.com/office/officeart/2005/8/layout/vList2"/>
    <dgm:cxn modelId="{974765F1-4631-9D44-B1F3-F68863CA173A}" srcId="{669B8F06-F38D-6244-A9C5-BAF45F91B3CD}" destId="{445377D9-4658-814D-B70D-17D2EFB510E2}" srcOrd="1" destOrd="0" parTransId="{C3497CFC-816F-5A43-83DB-B9FFDAB5F631}" sibTransId="{3A939D08-C15B-DD43-8EF9-7CBED6C285A1}"/>
    <dgm:cxn modelId="{3EB36EF2-6323-D343-BBD5-56FFD4F0D056}" srcId="{D64F1C39-82A5-FF4A-9C7F-9CB3C1B79743}" destId="{F454302D-00A6-1F4B-9ADC-55AF95AC9F40}" srcOrd="0" destOrd="0" parTransId="{D01198E9-AF01-274B-89F1-3DDC20C3D353}" sibTransId="{965A9A9F-8738-9E41-8F75-E3262AA23DF6}"/>
    <dgm:cxn modelId="{D989C42E-D45B-BC4F-9361-D2B86C6E9A14}" type="presParOf" srcId="{7D667BB9-01A9-4848-A0CA-E71160F6ADF7}" destId="{37469F56-80BB-EC41-BE08-06C3457130E6}" srcOrd="0" destOrd="0" presId="urn:microsoft.com/office/officeart/2005/8/layout/vList2"/>
    <dgm:cxn modelId="{5AE50A10-A9DE-8E4C-B51A-8A488650DADA}" type="presParOf" srcId="{7D667BB9-01A9-4848-A0CA-E71160F6ADF7}" destId="{E7F4ABA5-5D9C-404F-AFD5-1245C4F2BEA1}" srcOrd="1" destOrd="0" presId="urn:microsoft.com/office/officeart/2005/8/layout/vList2"/>
    <dgm:cxn modelId="{E45EA881-EF53-DA45-B11F-9385F1C89D3B}" type="presParOf" srcId="{7D667BB9-01A9-4848-A0CA-E71160F6ADF7}" destId="{DE19BE9E-C99A-B846-8BCF-06DCEBCA3545}" srcOrd="2" destOrd="0" presId="urn:microsoft.com/office/officeart/2005/8/layout/vList2"/>
    <dgm:cxn modelId="{057312C1-3724-CB4D-BAAA-01CF77AFBDA2}" type="presParOf" srcId="{7D667BB9-01A9-4848-A0CA-E71160F6ADF7}" destId="{200A80E3-6CE8-0F49-8361-CAD9D35B03A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360D27-E0C2-5A4A-B6B8-6645D28F6CEC}" type="doc">
      <dgm:prSet loTypeId="urn:microsoft.com/office/officeart/2005/8/layout/bProcess3" loCatId="" qsTypeId="urn:microsoft.com/office/officeart/2005/8/quickstyle/3d3" qsCatId="3D" csTypeId="urn:microsoft.com/office/officeart/2005/8/colors/colorful1" csCatId="colorful" phldr="1"/>
      <dgm:spPr/>
    </dgm:pt>
    <dgm:pt modelId="{BC2421C0-A33A-F049-B9A5-719E76EE3D63}">
      <dgm:prSet phldrT="[Text]" custT="1"/>
      <dgm:spPr/>
      <dgm:t>
        <a:bodyPr/>
        <a:lstStyle/>
        <a:p>
          <a:r>
            <a:rPr lang="en-US" sz="1600" b="1" dirty="0">
              <a:solidFill>
                <a:schemeClr val="tx1"/>
              </a:solidFill>
              <a:latin typeface="Georgia" panose="02040502050405020303" pitchFamily="18" charset="0"/>
            </a:rPr>
            <a:t>Preprocess the data, replace the missing values, Oversampling</a:t>
          </a:r>
        </a:p>
      </dgm:t>
    </dgm:pt>
    <dgm:pt modelId="{808E96BC-858A-0A41-AFC7-6C5B1A3D53B3}" type="parTrans" cxnId="{1EC89A3D-0D77-5B48-A0FF-9BF652E24AB3}">
      <dgm:prSet/>
      <dgm:spPr/>
      <dgm:t>
        <a:bodyPr/>
        <a:lstStyle/>
        <a:p>
          <a:endParaRPr lang="en-US"/>
        </a:p>
      </dgm:t>
    </dgm:pt>
    <dgm:pt modelId="{67519A85-5DD7-F743-9D47-882477F490D2}" type="sibTrans" cxnId="{1EC89A3D-0D77-5B48-A0FF-9BF652E24AB3}">
      <dgm:prSet/>
      <dgm:spPr/>
      <dgm:t>
        <a:bodyPr/>
        <a:lstStyle/>
        <a:p>
          <a:endParaRPr lang="en-US"/>
        </a:p>
      </dgm:t>
    </dgm:pt>
    <dgm:pt modelId="{3197B13C-1B85-424A-BE8F-9112B5FDD9D7}">
      <dgm:prSet phldrT="[Text]" custT="1"/>
      <dgm:spPr/>
      <dgm:t>
        <a:bodyPr/>
        <a:lstStyle/>
        <a:p>
          <a:r>
            <a:rPr lang="en-US" sz="1600" b="1" dirty="0">
              <a:solidFill>
                <a:schemeClr val="tx1"/>
              </a:solidFill>
              <a:latin typeface="Georgia" panose="02040502050405020303" pitchFamily="18" charset="0"/>
            </a:rPr>
            <a:t>Train the data using different algorithms</a:t>
          </a:r>
        </a:p>
      </dgm:t>
    </dgm:pt>
    <dgm:pt modelId="{17EB875D-482F-6249-9012-74889A581763}" type="parTrans" cxnId="{CFEA71E4-8545-7E49-965A-B5F41AF12B62}">
      <dgm:prSet/>
      <dgm:spPr/>
      <dgm:t>
        <a:bodyPr/>
        <a:lstStyle/>
        <a:p>
          <a:endParaRPr lang="en-US"/>
        </a:p>
      </dgm:t>
    </dgm:pt>
    <dgm:pt modelId="{31793E75-89D7-A84C-9CC6-FA1A7FE45706}" type="sibTrans" cxnId="{CFEA71E4-8545-7E49-965A-B5F41AF12B62}">
      <dgm:prSet/>
      <dgm:spPr/>
      <dgm:t>
        <a:bodyPr/>
        <a:lstStyle/>
        <a:p>
          <a:endParaRPr lang="en-US"/>
        </a:p>
      </dgm:t>
    </dgm:pt>
    <dgm:pt modelId="{427B3159-0259-F741-8F08-F56B0D7B3B5F}">
      <dgm:prSet phldrT="[Text]" custT="1"/>
      <dgm:spPr/>
      <dgm:t>
        <a:bodyPr/>
        <a:lstStyle/>
        <a:p>
          <a:r>
            <a:rPr lang="en-US" sz="1600" b="1" dirty="0">
              <a:solidFill>
                <a:schemeClr val="tx1"/>
              </a:solidFill>
              <a:latin typeface="Georgia" panose="02040502050405020303" pitchFamily="18" charset="0"/>
            </a:rPr>
            <a:t>Check for accuracy by tuning various parameters and cross validation</a:t>
          </a:r>
        </a:p>
      </dgm:t>
    </dgm:pt>
    <dgm:pt modelId="{98DC71C4-76AA-4B44-9610-E2BAE8845299}" type="parTrans" cxnId="{F778BD71-7322-3A4D-96FE-7FD70FD41063}">
      <dgm:prSet/>
      <dgm:spPr/>
      <dgm:t>
        <a:bodyPr/>
        <a:lstStyle/>
        <a:p>
          <a:endParaRPr lang="en-US"/>
        </a:p>
      </dgm:t>
    </dgm:pt>
    <dgm:pt modelId="{7BDD4814-620E-CB4C-A2C5-4A6372B5053D}" type="sibTrans" cxnId="{F778BD71-7322-3A4D-96FE-7FD70FD41063}">
      <dgm:prSet/>
      <dgm:spPr/>
      <dgm:t>
        <a:bodyPr/>
        <a:lstStyle/>
        <a:p>
          <a:endParaRPr lang="en-US"/>
        </a:p>
      </dgm:t>
    </dgm:pt>
    <dgm:pt modelId="{E28114F7-9C0F-4B4D-AB64-5DB6F7C501E9}">
      <dgm:prSet phldrT="[Text]" custT="1"/>
      <dgm:spPr/>
      <dgm:t>
        <a:bodyPr/>
        <a:lstStyle/>
        <a:p>
          <a:r>
            <a:rPr lang="en-US" sz="1600" b="1" dirty="0">
              <a:solidFill>
                <a:schemeClr val="tx1"/>
              </a:solidFill>
              <a:latin typeface="Georgia" panose="02040502050405020303" pitchFamily="18" charset="0"/>
            </a:rPr>
            <a:t>Save the model, so that it can be directly used next time </a:t>
          </a:r>
        </a:p>
      </dgm:t>
    </dgm:pt>
    <dgm:pt modelId="{EA2201FC-DFC5-774F-8560-D761ACE87518}" type="parTrans" cxnId="{F2E434EE-F88E-B64B-82E0-CA9BFC0CFC0D}">
      <dgm:prSet/>
      <dgm:spPr/>
      <dgm:t>
        <a:bodyPr/>
        <a:lstStyle/>
        <a:p>
          <a:endParaRPr lang="en-US"/>
        </a:p>
      </dgm:t>
    </dgm:pt>
    <dgm:pt modelId="{13E6C309-36B6-3F47-AB38-FEADD2935201}" type="sibTrans" cxnId="{F2E434EE-F88E-B64B-82E0-CA9BFC0CFC0D}">
      <dgm:prSet/>
      <dgm:spPr/>
      <dgm:t>
        <a:bodyPr/>
        <a:lstStyle/>
        <a:p>
          <a:endParaRPr lang="en-US"/>
        </a:p>
      </dgm:t>
    </dgm:pt>
    <dgm:pt modelId="{AE447BA1-793D-E247-A068-5FA0B0451053}">
      <dgm:prSet phldrT="[Text]" custT="1"/>
      <dgm:spPr/>
      <dgm:t>
        <a:bodyPr/>
        <a:lstStyle/>
        <a:p>
          <a:r>
            <a:rPr lang="en-US" sz="1600" b="1" dirty="0">
              <a:solidFill>
                <a:schemeClr val="tx1"/>
              </a:solidFill>
              <a:latin typeface="Georgia" panose="02040502050405020303" pitchFamily="18" charset="0"/>
            </a:rPr>
            <a:t>Test on unseen data</a:t>
          </a:r>
        </a:p>
      </dgm:t>
    </dgm:pt>
    <dgm:pt modelId="{E7ADB6F4-A6D7-B247-BCFE-DBED58BD27B9}" type="parTrans" cxnId="{0F516437-57AA-454E-AE3E-CCBCA7964EBE}">
      <dgm:prSet/>
      <dgm:spPr/>
      <dgm:t>
        <a:bodyPr/>
        <a:lstStyle/>
        <a:p>
          <a:endParaRPr lang="en-US"/>
        </a:p>
      </dgm:t>
    </dgm:pt>
    <dgm:pt modelId="{8FE93FCB-16DB-0947-A0B4-4244108EF1C8}" type="sibTrans" cxnId="{0F516437-57AA-454E-AE3E-CCBCA7964EBE}">
      <dgm:prSet/>
      <dgm:spPr/>
      <dgm:t>
        <a:bodyPr/>
        <a:lstStyle/>
        <a:p>
          <a:endParaRPr lang="en-US"/>
        </a:p>
      </dgm:t>
    </dgm:pt>
    <dgm:pt modelId="{B3FA2D54-2943-0F47-A187-3CFB7C7CFF4C}">
      <dgm:prSet phldrT="[Text]" custT="1"/>
      <dgm:spPr/>
      <dgm:t>
        <a:bodyPr/>
        <a:lstStyle/>
        <a:p>
          <a:r>
            <a:rPr lang="en-US" sz="1600" b="1" dirty="0">
              <a:solidFill>
                <a:schemeClr val="tx1"/>
              </a:solidFill>
              <a:latin typeface="Georgia" panose="02040502050405020303" pitchFamily="18" charset="0"/>
            </a:rPr>
            <a:t>Compare the accuracy</a:t>
          </a:r>
        </a:p>
      </dgm:t>
    </dgm:pt>
    <dgm:pt modelId="{837C2958-4433-2B40-B36F-41B32656D590}" type="parTrans" cxnId="{A8CF490C-6C7F-044B-BCDF-694319C56D54}">
      <dgm:prSet/>
      <dgm:spPr/>
      <dgm:t>
        <a:bodyPr/>
        <a:lstStyle/>
        <a:p>
          <a:endParaRPr lang="en-US"/>
        </a:p>
      </dgm:t>
    </dgm:pt>
    <dgm:pt modelId="{46DAE332-645C-154D-BAFD-DE45D90CB9C1}" type="sibTrans" cxnId="{A8CF490C-6C7F-044B-BCDF-694319C56D54}">
      <dgm:prSet/>
      <dgm:spPr/>
      <dgm:t>
        <a:bodyPr/>
        <a:lstStyle/>
        <a:p>
          <a:endParaRPr lang="en-US"/>
        </a:p>
      </dgm:t>
    </dgm:pt>
    <dgm:pt modelId="{828DDDEF-9B93-C34F-BF0A-EB900A4C0631}">
      <dgm:prSet phldrT="[Text]" custT="1"/>
      <dgm:spPr/>
      <dgm:t>
        <a:bodyPr/>
        <a:lstStyle/>
        <a:p>
          <a:r>
            <a:rPr lang="en-US" sz="1600" b="1" dirty="0">
              <a:solidFill>
                <a:schemeClr val="tx1"/>
              </a:solidFill>
              <a:latin typeface="Georgia" panose="02040502050405020303" pitchFamily="18" charset="0"/>
            </a:rPr>
            <a:t>Choose the best model</a:t>
          </a:r>
        </a:p>
      </dgm:t>
    </dgm:pt>
    <dgm:pt modelId="{F65F06F4-613F-B349-B795-04C52D80DA3C}" type="parTrans" cxnId="{5EB69080-FDBD-7443-87D8-AEA6994B377D}">
      <dgm:prSet/>
      <dgm:spPr/>
      <dgm:t>
        <a:bodyPr/>
        <a:lstStyle/>
        <a:p>
          <a:endParaRPr lang="en-US"/>
        </a:p>
      </dgm:t>
    </dgm:pt>
    <dgm:pt modelId="{46A0A4D0-D3B8-0E46-B0E4-D5BDA56A2CCB}" type="sibTrans" cxnId="{5EB69080-FDBD-7443-87D8-AEA6994B377D}">
      <dgm:prSet/>
      <dgm:spPr/>
      <dgm:t>
        <a:bodyPr/>
        <a:lstStyle/>
        <a:p>
          <a:endParaRPr lang="en-US"/>
        </a:p>
      </dgm:t>
    </dgm:pt>
    <dgm:pt modelId="{C9667A8A-977E-4044-83E1-E028DF95E566}" type="pres">
      <dgm:prSet presAssocID="{A8360D27-E0C2-5A4A-B6B8-6645D28F6CEC}" presName="Name0" presStyleCnt="0">
        <dgm:presLayoutVars>
          <dgm:dir/>
          <dgm:resizeHandles val="exact"/>
        </dgm:presLayoutVars>
      </dgm:prSet>
      <dgm:spPr/>
    </dgm:pt>
    <dgm:pt modelId="{DA49C4CF-8D75-A34F-8669-3B53B6E156A7}" type="pres">
      <dgm:prSet presAssocID="{BC2421C0-A33A-F049-B9A5-719E76EE3D63}" presName="node" presStyleLbl="node1" presStyleIdx="0" presStyleCnt="7">
        <dgm:presLayoutVars>
          <dgm:bulletEnabled val="1"/>
        </dgm:presLayoutVars>
      </dgm:prSet>
      <dgm:spPr/>
    </dgm:pt>
    <dgm:pt modelId="{B7329DC5-653A-7A4B-8C29-E26B2EFB0BE6}" type="pres">
      <dgm:prSet presAssocID="{67519A85-5DD7-F743-9D47-882477F490D2}" presName="sibTrans" presStyleLbl="sibTrans1D1" presStyleIdx="0" presStyleCnt="6"/>
      <dgm:spPr/>
    </dgm:pt>
    <dgm:pt modelId="{0845000E-55B8-7145-A850-79B21E5EB401}" type="pres">
      <dgm:prSet presAssocID="{67519A85-5DD7-F743-9D47-882477F490D2}" presName="connectorText" presStyleLbl="sibTrans1D1" presStyleIdx="0" presStyleCnt="6"/>
      <dgm:spPr/>
    </dgm:pt>
    <dgm:pt modelId="{3A9773DD-38E9-9248-A4DA-FF0BD7710AFC}" type="pres">
      <dgm:prSet presAssocID="{3197B13C-1B85-424A-BE8F-9112B5FDD9D7}" presName="node" presStyleLbl="node1" presStyleIdx="1" presStyleCnt="7">
        <dgm:presLayoutVars>
          <dgm:bulletEnabled val="1"/>
        </dgm:presLayoutVars>
      </dgm:prSet>
      <dgm:spPr/>
    </dgm:pt>
    <dgm:pt modelId="{10F4099C-8A69-5846-AFF9-668C4BA34630}" type="pres">
      <dgm:prSet presAssocID="{31793E75-89D7-A84C-9CC6-FA1A7FE45706}" presName="sibTrans" presStyleLbl="sibTrans1D1" presStyleIdx="1" presStyleCnt="6"/>
      <dgm:spPr/>
    </dgm:pt>
    <dgm:pt modelId="{A6087BB9-5668-B14A-9A31-2F870A59F23C}" type="pres">
      <dgm:prSet presAssocID="{31793E75-89D7-A84C-9CC6-FA1A7FE45706}" presName="connectorText" presStyleLbl="sibTrans1D1" presStyleIdx="1" presStyleCnt="6"/>
      <dgm:spPr/>
    </dgm:pt>
    <dgm:pt modelId="{D8401FCD-35F0-FC41-9DFC-515A6A5A91A7}" type="pres">
      <dgm:prSet presAssocID="{427B3159-0259-F741-8F08-F56B0D7B3B5F}" presName="node" presStyleLbl="node1" presStyleIdx="2" presStyleCnt="7">
        <dgm:presLayoutVars>
          <dgm:bulletEnabled val="1"/>
        </dgm:presLayoutVars>
      </dgm:prSet>
      <dgm:spPr/>
    </dgm:pt>
    <dgm:pt modelId="{06A21545-9AD2-8E4C-B9F1-2F16CA01BCF1}" type="pres">
      <dgm:prSet presAssocID="{7BDD4814-620E-CB4C-A2C5-4A6372B5053D}" presName="sibTrans" presStyleLbl="sibTrans1D1" presStyleIdx="2" presStyleCnt="6"/>
      <dgm:spPr/>
    </dgm:pt>
    <dgm:pt modelId="{807275CC-8C61-DB4F-9592-5C89D03F06C8}" type="pres">
      <dgm:prSet presAssocID="{7BDD4814-620E-CB4C-A2C5-4A6372B5053D}" presName="connectorText" presStyleLbl="sibTrans1D1" presStyleIdx="2" presStyleCnt="6"/>
      <dgm:spPr/>
    </dgm:pt>
    <dgm:pt modelId="{C9D50AEC-C751-554E-A601-371F465072F8}" type="pres">
      <dgm:prSet presAssocID="{E28114F7-9C0F-4B4D-AB64-5DB6F7C501E9}" presName="node" presStyleLbl="node1" presStyleIdx="3" presStyleCnt="7" custLinFactNeighborX="7426" custLinFactNeighborY="10673">
        <dgm:presLayoutVars>
          <dgm:bulletEnabled val="1"/>
        </dgm:presLayoutVars>
      </dgm:prSet>
      <dgm:spPr/>
    </dgm:pt>
    <dgm:pt modelId="{6F285A9C-0C72-FC43-A0E4-B43F0A83ABCD}" type="pres">
      <dgm:prSet presAssocID="{13E6C309-36B6-3F47-AB38-FEADD2935201}" presName="sibTrans" presStyleLbl="sibTrans1D1" presStyleIdx="3" presStyleCnt="6"/>
      <dgm:spPr/>
    </dgm:pt>
    <dgm:pt modelId="{4C301BF3-3083-0E48-9B27-0FA4DDD82BD9}" type="pres">
      <dgm:prSet presAssocID="{13E6C309-36B6-3F47-AB38-FEADD2935201}" presName="connectorText" presStyleLbl="sibTrans1D1" presStyleIdx="3" presStyleCnt="6"/>
      <dgm:spPr/>
    </dgm:pt>
    <dgm:pt modelId="{4D86FF00-C6FB-7148-AD0A-6979BE5FF947}" type="pres">
      <dgm:prSet presAssocID="{AE447BA1-793D-E247-A068-5FA0B0451053}" presName="node" presStyleLbl="node1" presStyleIdx="4" presStyleCnt="7">
        <dgm:presLayoutVars>
          <dgm:bulletEnabled val="1"/>
        </dgm:presLayoutVars>
      </dgm:prSet>
      <dgm:spPr/>
    </dgm:pt>
    <dgm:pt modelId="{A2FC8B8B-C588-254B-92A9-8DB7D0A7E5C2}" type="pres">
      <dgm:prSet presAssocID="{8FE93FCB-16DB-0947-A0B4-4244108EF1C8}" presName="sibTrans" presStyleLbl="sibTrans1D1" presStyleIdx="4" presStyleCnt="6"/>
      <dgm:spPr/>
    </dgm:pt>
    <dgm:pt modelId="{704C2246-D0C2-004B-AC1B-12E32F85A0C6}" type="pres">
      <dgm:prSet presAssocID="{8FE93FCB-16DB-0947-A0B4-4244108EF1C8}" presName="connectorText" presStyleLbl="sibTrans1D1" presStyleIdx="4" presStyleCnt="6"/>
      <dgm:spPr/>
    </dgm:pt>
    <dgm:pt modelId="{2CAA45FC-3626-6B41-BD6C-ED9B8DEC60C8}" type="pres">
      <dgm:prSet presAssocID="{B3FA2D54-2943-0F47-A187-3CFB7C7CFF4C}" presName="node" presStyleLbl="node1" presStyleIdx="5" presStyleCnt="7">
        <dgm:presLayoutVars>
          <dgm:bulletEnabled val="1"/>
        </dgm:presLayoutVars>
      </dgm:prSet>
      <dgm:spPr/>
    </dgm:pt>
    <dgm:pt modelId="{041FD191-B323-BF41-82AB-BD648686BFAC}" type="pres">
      <dgm:prSet presAssocID="{46DAE332-645C-154D-BAFD-DE45D90CB9C1}" presName="sibTrans" presStyleLbl="sibTrans1D1" presStyleIdx="5" presStyleCnt="6"/>
      <dgm:spPr/>
    </dgm:pt>
    <dgm:pt modelId="{A88BA3F8-7826-3F40-B8EA-8D32FB8AFEFE}" type="pres">
      <dgm:prSet presAssocID="{46DAE332-645C-154D-BAFD-DE45D90CB9C1}" presName="connectorText" presStyleLbl="sibTrans1D1" presStyleIdx="5" presStyleCnt="6"/>
      <dgm:spPr/>
    </dgm:pt>
    <dgm:pt modelId="{252256CC-39DC-554D-A06B-9563346B3ED0}" type="pres">
      <dgm:prSet presAssocID="{828DDDEF-9B93-C34F-BF0A-EB900A4C0631}" presName="node" presStyleLbl="node1" presStyleIdx="6" presStyleCnt="7">
        <dgm:presLayoutVars>
          <dgm:bulletEnabled val="1"/>
        </dgm:presLayoutVars>
      </dgm:prSet>
      <dgm:spPr/>
    </dgm:pt>
  </dgm:ptLst>
  <dgm:cxnLst>
    <dgm:cxn modelId="{26CFB905-BDA4-9C4B-BA52-E17BC10F7408}" type="presOf" srcId="{67519A85-5DD7-F743-9D47-882477F490D2}" destId="{B7329DC5-653A-7A4B-8C29-E26B2EFB0BE6}" srcOrd="0" destOrd="0" presId="urn:microsoft.com/office/officeart/2005/8/layout/bProcess3"/>
    <dgm:cxn modelId="{A24DD909-471B-C846-B17E-2BE9861D1851}" type="presOf" srcId="{8FE93FCB-16DB-0947-A0B4-4244108EF1C8}" destId="{704C2246-D0C2-004B-AC1B-12E32F85A0C6}" srcOrd="1" destOrd="0" presId="urn:microsoft.com/office/officeart/2005/8/layout/bProcess3"/>
    <dgm:cxn modelId="{A8CF490C-6C7F-044B-BCDF-694319C56D54}" srcId="{A8360D27-E0C2-5A4A-B6B8-6645D28F6CEC}" destId="{B3FA2D54-2943-0F47-A187-3CFB7C7CFF4C}" srcOrd="5" destOrd="0" parTransId="{837C2958-4433-2B40-B36F-41B32656D590}" sibTransId="{46DAE332-645C-154D-BAFD-DE45D90CB9C1}"/>
    <dgm:cxn modelId="{33E01117-04F9-2C4E-BEAD-487832508D00}" type="presOf" srcId="{427B3159-0259-F741-8F08-F56B0D7B3B5F}" destId="{D8401FCD-35F0-FC41-9DFC-515A6A5A91A7}" srcOrd="0" destOrd="0" presId="urn:microsoft.com/office/officeart/2005/8/layout/bProcess3"/>
    <dgm:cxn modelId="{C31F241C-BA58-9344-B710-751DEF5C9919}" type="presOf" srcId="{AE447BA1-793D-E247-A068-5FA0B0451053}" destId="{4D86FF00-C6FB-7148-AD0A-6979BE5FF947}" srcOrd="0" destOrd="0" presId="urn:microsoft.com/office/officeart/2005/8/layout/bProcess3"/>
    <dgm:cxn modelId="{C5FBC122-7E40-A641-BE97-ACC3C6A16C71}" type="presOf" srcId="{3197B13C-1B85-424A-BE8F-9112B5FDD9D7}" destId="{3A9773DD-38E9-9248-A4DA-FF0BD7710AFC}" srcOrd="0" destOrd="0" presId="urn:microsoft.com/office/officeart/2005/8/layout/bProcess3"/>
    <dgm:cxn modelId="{7ABC912B-7C9E-674D-AB06-72EFC1E0B9E0}" type="presOf" srcId="{BC2421C0-A33A-F049-B9A5-719E76EE3D63}" destId="{DA49C4CF-8D75-A34F-8669-3B53B6E156A7}" srcOrd="0" destOrd="0" presId="urn:microsoft.com/office/officeart/2005/8/layout/bProcess3"/>
    <dgm:cxn modelId="{EC11972D-4BDA-EC46-8702-AEE157656321}" type="presOf" srcId="{13E6C309-36B6-3F47-AB38-FEADD2935201}" destId="{4C301BF3-3083-0E48-9B27-0FA4DDD82BD9}" srcOrd="1" destOrd="0" presId="urn:microsoft.com/office/officeart/2005/8/layout/bProcess3"/>
    <dgm:cxn modelId="{F90A3630-5123-C54D-8034-9EFA917123DE}" type="presOf" srcId="{13E6C309-36B6-3F47-AB38-FEADD2935201}" destId="{6F285A9C-0C72-FC43-A0E4-B43F0A83ABCD}" srcOrd="0" destOrd="0" presId="urn:microsoft.com/office/officeart/2005/8/layout/bProcess3"/>
    <dgm:cxn modelId="{5B86E131-952B-2640-8007-FCBA803FD021}" type="presOf" srcId="{828DDDEF-9B93-C34F-BF0A-EB900A4C0631}" destId="{252256CC-39DC-554D-A06B-9563346B3ED0}" srcOrd="0" destOrd="0" presId="urn:microsoft.com/office/officeart/2005/8/layout/bProcess3"/>
    <dgm:cxn modelId="{0F516437-57AA-454E-AE3E-CCBCA7964EBE}" srcId="{A8360D27-E0C2-5A4A-B6B8-6645D28F6CEC}" destId="{AE447BA1-793D-E247-A068-5FA0B0451053}" srcOrd="4" destOrd="0" parTransId="{E7ADB6F4-A6D7-B247-BCFE-DBED58BD27B9}" sibTransId="{8FE93FCB-16DB-0947-A0B4-4244108EF1C8}"/>
    <dgm:cxn modelId="{1EC89A3D-0D77-5B48-A0FF-9BF652E24AB3}" srcId="{A8360D27-E0C2-5A4A-B6B8-6645D28F6CEC}" destId="{BC2421C0-A33A-F049-B9A5-719E76EE3D63}" srcOrd="0" destOrd="0" parTransId="{808E96BC-858A-0A41-AFC7-6C5B1A3D53B3}" sibTransId="{67519A85-5DD7-F743-9D47-882477F490D2}"/>
    <dgm:cxn modelId="{A5F0DE3D-2E82-1A40-94E0-993661B5E14E}" type="presOf" srcId="{A8360D27-E0C2-5A4A-B6B8-6645D28F6CEC}" destId="{C9667A8A-977E-4044-83E1-E028DF95E566}" srcOrd="0" destOrd="0" presId="urn:microsoft.com/office/officeart/2005/8/layout/bProcess3"/>
    <dgm:cxn modelId="{4C531561-C485-BB43-A88E-BB67F44A1BFE}" type="presOf" srcId="{31793E75-89D7-A84C-9CC6-FA1A7FE45706}" destId="{10F4099C-8A69-5846-AFF9-668C4BA34630}" srcOrd="0" destOrd="0" presId="urn:microsoft.com/office/officeart/2005/8/layout/bProcess3"/>
    <dgm:cxn modelId="{F778BD71-7322-3A4D-96FE-7FD70FD41063}" srcId="{A8360D27-E0C2-5A4A-B6B8-6645D28F6CEC}" destId="{427B3159-0259-F741-8F08-F56B0D7B3B5F}" srcOrd="2" destOrd="0" parTransId="{98DC71C4-76AA-4B44-9610-E2BAE8845299}" sibTransId="{7BDD4814-620E-CB4C-A2C5-4A6372B5053D}"/>
    <dgm:cxn modelId="{5EB69080-FDBD-7443-87D8-AEA6994B377D}" srcId="{A8360D27-E0C2-5A4A-B6B8-6645D28F6CEC}" destId="{828DDDEF-9B93-C34F-BF0A-EB900A4C0631}" srcOrd="6" destOrd="0" parTransId="{F65F06F4-613F-B349-B795-04C52D80DA3C}" sibTransId="{46A0A4D0-D3B8-0E46-B0E4-D5BDA56A2CCB}"/>
    <dgm:cxn modelId="{B5DACA89-7453-434B-AABE-1D790597A488}" type="presOf" srcId="{7BDD4814-620E-CB4C-A2C5-4A6372B5053D}" destId="{06A21545-9AD2-8E4C-B9F1-2F16CA01BCF1}" srcOrd="0" destOrd="0" presId="urn:microsoft.com/office/officeart/2005/8/layout/bProcess3"/>
    <dgm:cxn modelId="{62B84C9B-EA1E-414D-BBA8-8872544D4015}" type="presOf" srcId="{46DAE332-645C-154D-BAFD-DE45D90CB9C1}" destId="{041FD191-B323-BF41-82AB-BD648686BFAC}" srcOrd="0" destOrd="0" presId="urn:microsoft.com/office/officeart/2005/8/layout/bProcess3"/>
    <dgm:cxn modelId="{3F5180B7-2D78-C04F-BBD4-F9A138023870}" type="presOf" srcId="{67519A85-5DD7-F743-9D47-882477F490D2}" destId="{0845000E-55B8-7145-A850-79B21E5EB401}" srcOrd="1" destOrd="0" presId="urn:microsoft.com/office/officeart/2005/8/layout/bProcess3"/>
    <dgm:cxn modelId="{EE2CD0B7-2912-6140-81BF-4BA72C22AA36}" type="presOf" srcId="{31793E75-89D7-A84C-9CC6-FA1A7FE45706}" destId="{A6087BB9-5668-B14A-9A31-2F870A59F23C}" srcOrd="1" destOrd="0" presId="urn:microsoft.com/office/officeart/2005/8/layout/bProcess3"/>
    <dgm:cxn modelId="{A06227C8-4147-E748-9082-6F2F3685699C}" type="presOf" srcId="{B3FA2D54-2943-0F47-A187-3CFB7C7CFF4C}" destId="{2CAA45FC-3626-6B41-BD6C-ED9B8DEC60C8}" srcOrd="0" destOrd="0" presId="urn:microsoft.com/office/officeart/2005/8/layout/bProcess3"/>
    <dgm:cxn modelId="{3287BCD3-0F28-BC4B-B6B7-C82401BC0AEF}" type="presOf" srcId="{8FE93FCB-16DB-0947-A0B4-4244108EF1C8}" destId="{A2FC8B8B-C588-254B-92A9-8DB7D0A7E5C2}" srcOrd="0" destOrd="0" presId="urn:microsoft.com/office/officeart/2005/8/layout/bProcess3"/>
    <dgm:cxn modelId="{5AFA36D7-4233-E542-9646-E97E2AA993A1}" type="presOf" srcId="{46DAE332-645C-154D-BAFD-DE45D90CB9C1}" destId="{A88BA3F8-7826-3F40-B8EA-8D32FB8AFEFE}" srcOrd="1" destOrd="0" presId="urn:microsoft.com/office/officeart/2005/8/layout/bProcess3"/>
    <dgm:cxn modelId="{B6A7FEDD-E441-5449-BB28-0AD44B0287CD}" type="presOf" srcId="{E28114F7-9C0F-4B4D-AB64-5DB6F7C501E9}" destId="{C9D50AEC-C751-554E-A601-371F465072F8}" srcOrd="0" destOrd="0" presId="urn:microsoft.com/office/officeart/2005/8/layout/bProcess3"/>
    <dgm:cxn modelId="{CFEA71E4-8545-7E49-965A-B5F41AF12B62}" srcId="{A8360D27-E0C2-5A4A-B6B8-6645D28F6CEC}" destId="{3197B13C-1B85-424A-BE8F-9112B5FDD9D7}" srcOrd="1" destOrd="0" parTransId="{17EB875D-482F-6249-9012-74889A581763}" sibTransId="{31793E75-89D7-A84C-9CC6-FA1A7FE45706}"/>
    <dgm:cxn modelId="{F2E434EE-F88E-B64B-82E0-CA9BFC0CFC0D}" srcId="{A8360D27-E0C2-5A4A-B6B8-6645D28F6CEC}" destId="{E28114F7-9C0F-4B4D-AB64-5DB6F7C501E9}" srcOrd="3" destOrd="0" parTransId="{EA2201FC-DFC5-774F-8560-D761ACE87518}" sibTransId="{13E6C309-36B6-3F47-AB38-FEADD2935201}"/>
    <dgm:cxn modelId="{C045D4F5-DF3C-4E4E-A35D-3BAC52A878EA}" type="presOf" srcId="{7BDD4814-620E-CB4C-A2C5-4A6372B5053D}" destId="{807275CC-8C61-DB4F-9592-5C89D03F06C8}" srcOrd="1" destOrd="0" presId="urn:microsoft.com/office/officeart/2005/8/layout/bProcess3"/>
    <dgm:cxn modelId="{BFFF445C-5F96-A842-94D0-F0CFC4D9B634}" type="presParOf" srcId="{C9667A8A-977E-4044-83E1-E028DF95E566}" destId="{DA49C4CF-8D75-A34F-8669-3B53B6E156A7}" srcOrd="0" destOrd="0" presId="urn:microsoft.com/office/officeart/2005/8/layout/bProcess3"/>
    <dgm:cxn modelId="{24D3EC22-053C-1E46-82A2-4BCD3E2351BA}" type="presParOf" srcId="{C9667A8A-977E-4044-83E1-E028DF95E566}" destId="{B7329DC5-653A-7A4B-8C29-E26B2EFB0BE6}" srcOrd="1" destOrd="0" presId="urn:microsoft.com/office/officeart/2005/8/layout/bProcess3"/>
    <dgm:cxn modelId="{8886593E-B8CE-484E-879F-CDDA10F3799A}" type="presParOf" srcId="{B7329DC5-653A-7A4B-8C29-E26B2EFB0BE6}" destId="{0845000E-55B8-7145-A850-79B21E5EB401}" srcOrd="0" destOrd="0" presId="urn:microsoft.com/office/officeart/2005/8/layout/bProcess3"/>
    <dgm:cxn modelId="{6E90AB2F-58F3-0945-A7D0-D0FC1FFBAC38}" type="presParOf" srcId="{C9667A8A-977E-4044-83E1-E028DF95E566}" destId="{3A9773DD-38E9-9248-A4DA-FF0BD7710AFC}" srcOrd="2" destOrd="0" presId="urn:microsoft.com/office/officeart/2005/8/layout/bProcess3"/>
    <dgm:cxn modelId="{6363B5D3-734F-744D-814E-73F4C2AAE85F}" type="presParOf" srcId="{C9667A8A-977E-4044-83E1-E028DF95E566}" destId="{10F4099C-8A69-5846-AFF9-668C4BA34630}" srcOrd="3" destOrd="0" presId="urn:microsoft.com/office/officeart/2005/8/layout/bProcess3"/>
    <dgm:cxn modelId="{9F181975-E414-454C-BEA9-A39DF3B8B739}" type="presParOf" srcId="{10F4099C-8A69-5846-AFF9-668C4BA34630}" destId="{A6087BB9-5668-B14A-9A31-2F870A59F23C}" srcOrd="0" destOrd="0" presId="urn:microsoft.com/office/officeart/2005/8/layout/bProcess3"/>
    <dgm:cxn modelId="{757B70DC-814E-1F4E-AB3C-DBB4A80696A8}" type="presParOf" srcId="{C9667A8A-977E-4044-83E1-E028DF95E566}" destId="{D8401FCD-35F0-FC41-9DFC-515A6A5A91A7}" srcOrd="4" destOrd="0" presId="urn:microsoft.com/office/officeart/2005/8/layout/bProcess3"/>
    <dgm:cxn modelId="{76900FCA-AABE-424B-A331-A9EDC6D4894C}" type="presParOf" srcId="{C9667A8A-977E-4044-83E1-E028DF95E566}" destId="{06A21545-9AD2-8E4C-B9F1-2F16CA01BCF1}" srcOrd="5" destOrd="0" presId="urn:microsoft.com/office/officeart/2005/8/layout/bProcess3"/>
    <dgm:cxn modelId="{0A313D05-DE3D-9646-92AE-6C380EB25717}" type="presParOf" srcId="{06A21545-9AD2-8E4C-B9F1-2F16CA01BCF1}" destId="{807275CC-8C61-DB4F-9592-5C89D03F06C8}" srcOrd="0" destOrd="0" presId="urn:microsoft.com/office/officeart/2005/8/layout/bProcess3"/>
    <dgm:cxn modelId="{E534C7A7-0801-ED4E-8527-D600574E3426}" type="presParOf" srcId="{C9667A8A-977E-4044-83E1-E028DF95E566}" destId="{C9D50AEC-C751-554E-A601-371F465072F8}" srcOrd="6" destOrd="0" presId="urn:microsoft.com/office/officeart/2005/8/layout/bProcess3"/>
    <dgm:cxn modelId="{786414E4-B1AA-5A42-AE5F-9AED27BF1797}" type="presParOf" srcId="{C9667A8A-977E-4044-83E1-E028DF95E566}" destId="{6F285A9C-0C72-FC43-A0E4-B43F0A83ABCD}" srcOrd="7" destOrd="0" presId="urn:microsoft.com/office/officeart/2005/8/layout/bProcess3"/>
    <dgm:cxn modelId="{19484081-3710-3340-B3E1-7C5DF2CB8C57}" type="presParOf" srcId="{6F285A9C-0C72-FC43-A0E4-B43F0A83ABCD}" destId="{4C301BF3-3083-0E48-9B27-0FA4DDD82BD9}" srcOrd="0" destOrd="0" presId="urn:microsoft.com/office/officeart/2005/8/layout/bProcess3"/>
    <dgm:cxn modelId="{2A54224F-AD58-2540-B6D7-5B553C35F285}" type="presParOf" srcId="{C9667A8A-977E-4044-83E1-E028DF95E566}" destId="{4D86FF00-C6FB-7148-AD0A-6979BE5FF947}" srcOrd="8" destOrd="0" presId="urn:microsoft.com/office/officeart/2005/8/layout/bProcess3"/>
    <dgm:cxn modelId="{BB75444D-E0CC-0642-8500-0CFAA5E35522}" type="presParOf" srcId="{C9667A8A-977E-4044-83E1-E028DF95E566}" destId="{A2FC8B8B-C588-254B-92A9-8DB7D0A7E5C2}" srcOrd="9" destOrd="0" presId="urn:microsoft.com/office/officeart/2005/8/layout/bProcess3"/>
    <dgm:cxn modelId="{AD744035-7EAB-D443-90FC-D5B7F79151C3}" type="presParOf" srcId="{A2FC8B8B-C588-254B-92A9-8DB7D0A7E5C2}" destId="{704C2246-D0C2-004B-AC1B-12E32F85A0C6}" srcOrd="0" destOrd="0" presId="urn:microsoft.com/office/officeart/2005/8/layout/bProcess3"/>
    <dgm:cxn modelId="{C2DA63D8-03AF-3040-BBC0-91326E26D5D7}" type="presParOf" srcId="{C9667A8A-977E-4044-83E1-E028DF95E566}" destId="{2CAA45FC-3626-6B41-BD6C-ED9B8DEC60C8}" srcOrd="10" destOrd="0" presId="urn:microsoft.com/office/officeart/2005/8/layout/bProcess3"/>
    <dgm:cxn modelId="{C8B29C28-1CEA-6D4E-BB5E-EF2AB317D46E}" type="presParOf" srcId="{C9667A8A-977E-4044-83E1-E028DF95E566}" destId="{041FD191-B323-BF41-82AB-BD648686BFAC}" srcOrd="11" destOrd="0" presId="urn:microsoft.com/office/officeart/2005/8/layout/bProcess3"/>
    <dgm:cxn modelId="{A7A9E717-8EBD-F748-BA31-48C275E8918F}" type="presParOf" srcId="{041FD191-B323-BF41-82AB-BD648686BFAC}" destId="{A88BA3F8-7826-3F40-B8EA-8D32FB8AFEFE}" srcOrd="0" destOrd="0" presId="urn:microsoft.com/office/officeart/2005/8/layout/bProcess3"/>
    <dgm:cxn modelId="{946F5BB9-0B45-9741-933E-5515DE60F583}" type="presParOf" srcId="{C9667A8A-977E-4044-83E1-E028DF95E566}" destId="{252256CC-39DC-554D-A06B-9563346B3ED0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096450A-199A-CA40-A0F3-C5DA838A0DFF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E476147-80EB-F749-8120-4A372EDBCD33}">
      <dgm:prSet phldrT="[Text]"/>
      <dgm:spPr/>
      <dgm:t>
        <a:bodyPr/>
        <a:lstStyle/>
        <a:p>
          <a:r>
            <a:rPr lang="en-US" b="0" i="0" u="none" dirty="0">
              <a:latin typeface="Baskerville" panose="02020502070401020303" pitchFamily="18" charset="0"/>
              <a:ea typeface="Baskerville" panose="02020502070401020303" pitchFamily="18" charset="0"/>
            </a:rPr>
            <a:t>Model-A trained on text data, </a:t>
          </a:r>
          <a:r>
            <a:rPr lang="en-US" b="0" i="0" u="none">
              <a:latin typeface="Baskerville" panose="02020502070401020303" pitchFamily="18" charset="0"/>
              <a:ea typeface="Baskerville" panose="02020502070401020303" pitchFamily="18" charset="0"/>
            </a:rPr>
            <a:t>and model-B </a:t>
          </a:r>
          <a:r>
            <a:rPr lang="en-US" b="0" i="0" u="none" dirty="0">
              <a:latin typeface="Baskerville" panose="02020502070401020303" pitchFamily="18" charset="0"/>
              <a:ea typeface="Baskerville" panose="02020502070401020303" pitchFamily="18" charset="0"/>
            </a:rPr>
            <a:t>trained on other features.</a:t>
          </a:r>
          <a:endParaRPr lang="en-US" dirty="0">
            <a:latin typeface="Baskerville" panose="02020502070401020303" pitchFamily="18" charset="0"/>
            <a:ea typeface="Baskerville" panose="02020502070401020303" pitchFamily="18" charset="0"/>
          </a:endParaRPr>
        </a:p>
      </dgm:t>
    </dgm:pt>
    <dgm:pt modelId="{31D799F3-FA08-F44B-A441-1311C8AC3941}" type="parTrans" cxnId="{F61A6D83-65C8-234A-8F0B-1FFAF63BCF2C}">
      <dgm:prSet/>
      <dgm:spPr/>
      <dgm:t>
        <a:bodyPr/>
        <a:lstStyle/>
        <a:p>
          <a:endParaRPr lang="en-US"/>
        </a:p>
      </dgm:t>
    </dgm:pt>
    <dgm:pt modelId="{9EE62912-4E90-C347-9B1C-07E96DA16393}" type="sibTrans" cxnId="{F61A6D83-65C8-234A-8F0B-1FFAF63BCF2C}">
      <dgm:prSet/>
      <dgm:spPr/>
      <dgm:t>
        <a:bodyPr/>
        <a:lstStyle/>
        <a:p>
          <a:endParaRPr lang="en-US"/>
        </a:p>
      </dgm:t>
    </dgm:pt>
    <dgm:pt modelId="{804D1E4D-08C9-F246-9A7B-8933BF405088}">
      <dgm:prSet phldrT="[Text]"/>
      <dgm:spPr/>
      <dgm:t>
        <a:bodyPr/>
        <a:lstStyle/>
        <a:p>
          <a:r>
            <a:rPr lang="en-US" b="0" i="0" u="none">
              <a:latin typeface="Baskerville" panose="02020502070401020303" pitchFamily="18" charset="0"/>
              <a:ea typeface="Baskerville" panose="02020502070401020303" pitchFamily="18" charset="0"/>
            </a:rPr>
            <a:t>Model using xa + yb + c, where a and b are predictions of modelA and modelB resp. x and y are the weights to be learnt</a:t>
          </a:r>
          <a:endParaRPr lang="en-US">
            <a:latin typeface="Baskerville" panose="02020502070401020303" pitchFamily="18" charset="0"/>
            <a:ea typeface="Baskerville" panose="02020502070401020303" pitchFamily="18" charset="0"/>
          </a:endParaRPr>
        </a:p>
      </dgm:t>
    </dgm:pt>
    <dgm:pt modelId="{675D3026-0E82-0A44-9E73-C390988CBF6D}" type="parTrans" cxnId="{4D14D950-78C2-9441-BE82-B7B24092486A}">
      <dgm:prSet/>
      <dgm:spPr/>
      <dgm:t>
        <a:bodyPr/>
        <a:lstStyle/>
        <a:p>
          <a:endParaRPr lang="en-US"/>
        </a:p>
      </dgm:t>
    </dgm:pt>
    <dgm:pt modelId="{1D9C189A-58D0-3F40-AD83-BCB7A52AD5A2}" type="sibTrans" cxnId="{4D14D950-78C2-9441-BE82-B7B24092486A}">
      <dgm:prSet/>
      <dgm:spPr/>
      <dgm:t>
        <a:bodyPr/>
        <a:lstStyle/>
        <a:p>
          <a:endParaRPr lang="en-US"/>
        </a:p>
      </dgm:t>
    </dgm:pt>
    <dgm:pt modelId="{27F08E7A-E0D5-C544-9978-39242D26C23D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u="none" dirty="0">
              <a:latin typeface="Baskerville" panose="02020502070401020303" pitchFamily="18" charset="0"/>
              <a:ea typeface="Baskerville" panose="02020502070401020303" pitchFamily="18" charset="0"/>
            </a:rPr>
            <a:t>Split dataset into 64 - 16 - 20 (</a:t>
          </a:r>
          <a:r>
            <a:rPr lang="en-US" b="0" i="0" u="none" dirty="0" err="1">
              <a:latin typeface="Baskerville" panose="02020502070401020303" pitchFamily="18" charset="0"/>
              <a:ea typeface="Baskerville" panose="02020502070401020303" pitchFamily="18" charset="0"/>
            </a:rPr>
            <a:t>individual_train</a:t>
          </a:r>
          <a:r>
            <a:rPr lang="en-US" b="0" i="0" u="none" dirty="0">
              <a:latin typeface="Baskerville" panose="02020502070401020303" pitchFamily="18" charset="0"/>
              <a:ea typeface="Baskerville" panose="02020502070401020303" pitchFamily="18" charset="0"/>
            </a:rPr>
            <a:t>, </a:t>
          </a:r>
          <a:r>
            <a:rPr lang="en-US" b="0" i="0" u="none" dirty="0" err="1">
              <a:latin typeface="Baskerville" panose="02020502070401020303" pitchFamily="18" charset="0"/>
              <a:ea typeface="Baskerville" panose="02020502070401020303" pitchFamily="18" charset="0"/>
            </a:rPr>
            <a:t>combine_train</a:t>
          </a:r>
          <a:r>
            <a:rPr lang="en-US" b="0" i="0" u="none" dirty="0">
              <a:latin typeface="Baskerville" panose="02020502070401020303" pitchFamily="18" charset="0"/>
              <a:ea typeface="Baskerville" panose="02020502070401020303" pitchFamily="18" charset="0"/>
            </a:rPr>
            <a:t>, test)</a:t>
          </a:r>
          <a:endParaRPr lang="en-US" dirty="0">
            <a:latin typeface="Baskerville" panose="02020502070401020303" pitchFamily="18" charset="0"/>
            <a:ea typeface="Baskerville" panose="02020502070401020303" pitchFamily="18" charset="0"/>
          </a:endParaRPr>
        </a:p>
      </dgm:t>
    </dgm:pt>
    <dgm:pt modelId="{C91A5B56-B4BC-A74D-8259-CCC176DE1B68}" type="parTrans" cxnId="{CD35C576-4060-BC4A-A3E5-F327C6BFE63C}">
      <dgm:prSet/>
      <dgm:spPr/>
      <dgm:t>
        <a:bodyPr/>
        <a:lstStyle/>
        <a:p>
          <a:endParaRPr lang="en-US"/>
        </a:p>
      </dgm:t>
    </dgm:pt>
    <dgm:pt modelId="{0D72C99D-931B-034F-9BDE-48743C83B5E9}" type="sibTrans" cxnId="{CD35C576-4060-BC4A-A3E5-F327C6BFE63C}">
      <dgm:prSet/>
      <dgm:spPr/>
      <dgm:t>
        <a:bodyPr/>
        <a:lstStyle/>
        <a:p>
          <a:endParaRPr lang="en-US"/>
        </a:p>
      </dgm:t>
    </dgm:pt>
    <dgm:pt modelId="{C158BDB6-6D06-A747-B25B-EDAF19220F09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u="none">
              <a:latin typeface="Baskerville" panose="02020502070401020303" pitchFamily="18" charset="0"/>
              <a:ea typeface="Baskerville" panose="02020502070401020303" pitchFamily="18" charset="0"/>
            </a:rPr>
            <a:t>Train on 16% data - Use SGD Classifier and use predictions of modelA and B as input. </a:t>
          </a:r>
          <a:endParaRPr lang="en-US">
            <a:latin typeface="Baskerville" panose="02020502070401020303" pitchFamily="18" charset="0"/>
            <a:ea typeface="Baskerville" panose="02020502070401020303" pitchFamily="18" charset="0"/>
          </a:endParaRPr>
        </a:p>
      </dgm:t>
    </dgm:pt>
    <dgm:pt modelId="{763D9FA5-3769-B244-AA83-C82BA8A27810}" type="parTrans" cxnId="{A9CC6FFB-07FB-2F4A-8E01-295963245E4E}">
      <dgm:prSet/>
      <dgm:spPr/>
      <dgm:t>
        <a:bodyPr/>
        <a:lstStyle/>
        <a:p>
          <a:endParaRPr lang="en-US"/>
        </a:p>
      </dgm:t>
    </dgm:pt>
    <dgm:pt modelId="{31EF37AF-0886-4A49-B03B-EE2DBA5CCA6E}" type="sibTrans" cxnId="{A9CC6FFB-07FB-2F4A-8E01-295963245E4E}">
      <dgm:prSet/>
      <dgm:spPr/>
      <dgm:t>
        <a:bodyPr/>
        <a:lstStyle/>
        <a:p>
          <a:endParaRPr lang="en-US"/>
        </a:p>
      </dgm:t>
    </dgm:pt>
    <dgm:pt modelId="{53F691B0-A029-AE4A-B11F-EC19A3AA2E69}">
      <dgm:prSet phldrT="[Text]"/>
      <dgm:spPr/>
      <dgm:t>
        <a:bodyPr/>
        <a:lstStyle/>
        <a:p>
          <a:r>
            <a:rPr lang="en-US" b="0" i="0" u="none">
              <a:latin typeface="Baskerville" panose="02020502070401020303" pitchFamily="18" charset="0"/>
              <a:ea typeface="Baskerville" panose="02020502070401020303" pitchFamily="18" charset="0"/>
            </a:rPr>
            <a:t>Predict on 16% data - Use the learned modelA and modelB.</a:t>
          </a:r>
          <a:endParaRPr lang="en-US">
            <a:latin typeface="Baskerville" panose="02020502070401020303" pitchFamily="18" charset="0"/>
            <a:ea typeface="Baskerville" panose="02020502070401020303" pitchFamily="18" charset="0"/>
          </a:endParaRPr>
        </a:p>
      </dgm:t>
    </dgm:pt>
    <dgm:pt modelId="{993F3C1B-5199-F54A-B5BA-EE2498B5AC0E}" type="parTrans" cxnId="{C8DC7AC8-E78D-AD4B-81A0-F37A646F6B93}">
      <dgm:prSet/>
      <dgm:spPr/>
      <dgm:t>
        <a:bodyPr/>
        <a:lstStyle/>
        <a:p>
          <a:endParaRPr lang="en-US"/>
        </a:p>
      </dgm:t>
    </dgm:pt>
    <dgm:pt modelId="{7C992243-219D-2F4E-AD8D-90E93B039A22}" type="sibTrans" cxnId="{C8DC7AC8-E78D-AD4B-81A0-F37A646F6B93}">
      <dgm:prSet/>
      <dgm:spPr/>
      <dgm:t>
        <a:bodyPr/>
        <a:lstStyle/>
        <a:p>
          <a:endParaRPr lang="en-US"/>
        </a:p>
      </dgm:t>
    </dgm:pt>
    <dgm:pt modelId="{701E2DC4-8386-7E41-993C-8B6077268FDB}">
      <dgm:prSet phldrT="[Text]"/>
      <dgm:spPr/>
      <dgm:t>
        <a:bodyPr/>
        <a:lstStyle/>
        <a:p>
          <a:r>
            <a:rPr lang="en-US" b="0" i="0" u="none" dirty="0">
              <a:latin typeface="Baskerville" panose="02020502070401020303" pitchFamily="18" charset="0"/>
              <a:ea typeface="Baskerville" panose="02020502070401020303" pitchFamily="18" charset="0"/>
            </a:rPr>
            <a:t>Train on 64% data - Use </a:t>
          </a:r>
          <a:r>
            <a:rPr lang="en-US" b="0" i="0" u="none" dirty="0" err="1">
              <a:latin typeface="Baskerville" panose="02020502070401020303" pitchFamily="18" charset="0"/>
              <a:ea typeface="Baskerville" panose="02020502070401020303" pitchFamily="18" charset="0"/>
            </a:rPr>
            <a:t>NaiveBayes</a:t>
          </a:r>
          <a:r>
            <a:rPr lang="en-US" b="0" i="0" u="none" dirty="0">
              <a:latin typeface="Baskerville" panose="02020502070401020303" pitchFamily="18" charset="0"/>
              <a:ea typeface="Baskerville" panose="02020502070401020303" pitchFamily="18" charset="0"/>
            </a:rPr>
            <a:t> (A) on review text, XGBoost (B) on non-text feature</a:t>
          </a:r>
          <a:endParaRPr lang="en-US" dirty="0">
            <a:latin typeface="Baskerville" panose="02020502070401020303" pitchFamily="18" charset="0"/>
            <a:ea typeface="Baskerville" panose="02020502070401020303" pitchFamily="18" charset="0"/>
          </a:endParaRPr>
        </a:p>
      </dgm:t>
    </dgm:pt>
    <dgm:pt modelId="{D721E486-E891-F048-A87D-D4E12CEEA45B}" type="parTrans" cxnId="{76411D16-F5C9-BC41-A1D9-AFF3E10330B1}">
      <dgm:prSet/>
      <dgm:spPr/>
      <dgm:t>
        <a:bodyPr/>
        <a:lstStyle/>
        <a:p>
          <a:endParaRPr lang="en-US"/>
        </a:p>
      </dgm:t>
    </dgm:pt>
    <dgm:pt modelId="{A899EDF4-E9B9-C44D-AFEE-A0D584304AEF}" type="sibTrans" cxnId="{76411D16-F5C9-BC41-A1D9-AFF3E10330B1}">
      <dgm:prSet/>
      <dgm:spPr/>
      <dgm:t>
        <a:bodyPr/>
        <a:lstStyle/>
        <a:p>
          <a:endParaRPr lang="en-US"/>
        </a:p>
      </dgm:t>
    </dgm:pt>
    <dgm:pt modelId="{B0247520-BCFC-3B42-B5EA-F4B8BCEEFAF9}" type="pres">
      <dgm:prSet presAssocID="{1096450A-199A-CA40-A0F3-C5DA838A0DFF}" presName="vert0" presStyleCnt="0">
        <dgm:presLayoutVars>
          <dgm:dir/>
          <dgm:animOne val="branch"/>
          <dgm:animLvl val="lvl"/>
        </dgm:presLayoutVars>
      </dgm:prSet>
      <dgm:spPr/>
    </dgm:pt>
    <dgm:pt modelId="{0E0C533C-AD3D-1E45-BEE9-A3DAF5BE048D}" type="pres">
      <dgm:prSet presAssocID="{9E476147-80EB-F749-8120-4A372EDBCD33}" presName="thickLine" presStyleLbl="alignNode1" presStyleIdx="0" presStyleCnt="6"/>
      <dgm:spPr/>
    </dgm:pt>
    <dgm:pt modelId="{36746A7D-C8E6-C844-ACE4-AA317CB7EB34}" type="pres">
      <dgm:prSet presAssocID="{9E476147-80EB-F749-8120-4A372EDBCD33}" presName="horz1" presStyleCnt="0"/>
      <dgm:spPr/>
    </dgm:pt>
    <dgm:pt modelId="{24ACED91-3C54-974F-A5D6-6855D10681D1}" type="pres">
      <dgm:prSet presAssocID="{9E476147-80EB-F749-8120-4A372EDBCD33}" presName="tx1" presStyleLbl="revTx" presStyleIdx="0" presStyleCnt="6"/>
      <dgm:spPr/>
    </dgm:pt>
    <dgm:pt modelId="{1782A906-DC88-4E4E-87A5-7C1447A53022}" type="pres">
      <dgm:prSet presAssocID="{9E476147-80EB-F749-8120-4A372EDBCD33}" presName="vert1" presStyleCnt="0"/>
      <dgm:spPr/>
    </dgm:pt>
    <dgm:pt modelId="{9713A4BE-83D8-8746-957C-3526FBB3F305}" type="pres">
      <dgm:prSet presAssocID="{804D1E4D-08C9-F246-9A7B-8933BF405088}" presName="thickLine" presStyleLbl="alignNode1" presStyleIdx="1" presStyleCnt="6"/>
      <dgm:spPr/>
    </dgm:pt>
    <dgm:pt modelId="{85DC777A-07A7-5E4E-95BA-82E0E6C25BE9}" type="pres">
      <dgm:prSet presAssocID="{804D1E4D-08C9-F246-9A7B-8933BF405088}" presName="horz1" presStyleCnt="0"/>
      <dgm:spPr/>
    </dgm:pt>
    <dgm:pt modelId="{2653CBDE-686E-5D44-957B-A452A333526B}" type="pres">
      <dgm:prSet presAssocID="{804D1E4D-08C9-F246-9A7B-8933BF405088}" presName="tx1" presStyleLbl="revTx" presStyleIdx="1" presStyleCnt="6"/>
      <dgm:spPr/>
    </dgm:pt>
    <dgm:pt modelId="{1D8DCBB4-9956-F141-B194-C21DB2BE7D40}" type="pres">
      <dgm:prSet presAssocID="{804D1E4D-08C9-F246-9A7B-8933BF405088}" presName="vert1" presStyleCnt="0"/>
      <dgm:spPr/>
    </dgm:pt>
    <dgm:pt modelId="{8C10DDA2-BCED-5341-81B6-95B569C18E92}" type="pres">
      <dgm:prSet presAssocID="{27F08E7A-E0D5-C544-9978-39242D26C23D}" presName="thickLine" presStyleLbl="alignNode1" presStyleIdx="2" presStyleCnt="6"/>
      <dgm:spPr/>
    </dgm:pt>
    <dgm:pt modelId="{EC8FFDE2-F52D-CC40-A1E2-F033358BE44A}" type="pres">
      <dgm:prSet presAssocID="{27F08E7A-E0D5-C544-9978-39242D26C23D}" presName="horz1" presStyleCnt="0"/>
      <dgm:spPr/>
    </dgm:pt>
    <dgm:pt modelId="{F40D6BD5-30DA-2944-943D-7DDC64350315}" type="pres">
      <dgm:prSet presAssocID="{27F08E7A-E0D5-C544-9978-39242D26C23D}" presName="tx1" presStyleLbl="revTx" presStyleIdx="2" presStyleCnt="6"/>
      <dgm:spPr/>
    </dgm:pt>
    <dgm:pt modelId="{AF0F967C-3CB2-2D4D-A3B4-78E0D11483EB}" type="pres">
      <dgm:prSet presAssocID="{27F08E7A-E0D5-C544-9978-39242D26C23D}" presName="vert1" presStyleCnt="0"/>
      <dgm:spPr/>
    </dgm:pt>
    <dgm:pt modelId="{71A72BB0-A6E8-0041-ABDF-2EE67026C9D5}" type="pres">
      <dgm:prSet presAssocID="{C158BDB6-6D06-A747-B25B-EDAF19220F09}" presName="thickLine" presStyleLbl="alignNode1" presStyleIdx="3" presStyleCnt="6"/>
      <dgm:spPr/>
    </dgm:pt>
    <dgm:pt modelId="{B6522B5B-5D06-E94A-93AE-C3CCA47823DC}" type="pres">
      <dgm:prSet presAssocID="{C158BDB6-6D06-A747-B25B-EDAF19220F09}" presName="horz1" presStyleCnt="0"/>
      <dgm:spPr/>
    </dgm:pt>
    <dgm:pt modelId="{FD7AB235-E84B-904B-BE8F-335FDFF321CF}" type="pres">
      <dgm:prSet presAssocID="{C158BDB6-6D06-A747-B25B-EDAF19220F09}" presName="tx1" presStyleLbl="revTx" presStyleIdx="3" presStyleCnt="6"/>
      <dgm:spPr/>
    </dgm:pt>
    <dgm:pt modelId="{72C18E65-CD87-2047-8B59-47646B6F7AA6}" type="pres">
      <dgm:prSet presAssocID="{C158BDB6-6D06-A747-B25B-EDAF19220F09}" presName="vert1" presStyleCnt="0"/>
      <dgm:spPr/>
    </dgm:pt>
    <dgm:pt modelId="{D6A61F61-F8E1-7B4F-95B3-FF1363085486}" type="pres">
      <dgm:prSet presAssocID="{53F691B0-A029-AE4A-B11F-EC19A3AA2E69}" presName="thickLine" presStyleLbl="alignNode1" presStyleIdx="4" presStyleCnt="6"/>
      <dgm:spPr/>
    </dgm:pt>
    <dgm:pt modelId="{EB351AB2-0805-1A46-9CDC-F525392BC60A}" type="pres">
      <dgm:prSet presAssocID="{53F691B0-A029-AE4A-B11F-EC19A3AA2E69}" presName="horz1" presStyleCnt="0"/>
      <dgm:spPr/>
    </dgm:pt>
    <dgm:pt modelId="{3DD56C3F-9EFD-C147-A5EB-74F4BC930DD9}" type="pres">
      <dgm:prSet presAssocID="{53F691B0-A029-AE4A-B11F-EC19A3AA2E69}" presName="tx1" presStyleLbl="revTx" presStyleIdx="4" presStyleCnt="6"/>
      <dgm:spPr/>
    </dgm:pt>
    <dgm:pt modelId="{5F0A7F94-74FF-094F-BD6F-40E0EBE08E0C}" type="pres">
      <dgm:prSet presAssocID="{53F691B0-A029-AE4A-B11F-EC19A3AA2E69}" presName="vert1" presStyleCnt="0"/>
      <dgm:spPr/>
    </dgm:pt>
    <dgm:pt modelId="{575C2D7B-B895-2E4B-9320-E5FA7FDAC8C3}" type="pres">
      <dgm:prSet presAssocID="{701E2DC4-8386-7E41-993C-8B6077268FDB}" presName="thickLine" presStyleLbl="alignNode1" presStyleIdx="5" presStyleCnt="6"/>
      <dgm:spPr/>
    </dgm:pt>
    <dgm:pt modelId="{FED5F44D-BCF9-BF42-BDAD-8C3AE04C782A}" type="pres">
      <dgm:prSet presAssocID="{701E2DC4-8386-7E41-993C-8B6077268FDB}" presName="horz1" presStyleCnt="0"/>
      <dgm:spPr/>
    </dgm:pt>
    <dgm:pt modelId="{453CA647-DA79-6548-8664-C6EE7E0BACB4}" type="pres">
      <dgm:prSet presAssocID="{701E2DC4-8386-7E41-993C-8B6077268FDB}" presName="tx1" presStyleLbl="revTx" presStyleIdx="5" presStyleCnt="6"/>
      <dgm:spPr/>
    </dgm:pt>
    <dgm:pt modelId="{C058C6E7-C165-4A4C-88C3-F4BAC0AF361C}" type="pres">
      <dgm:prSet presAssocID="{701E2DC4-8386-7E41-993C-8B6077268FDB}" presName="vert1" presStyleCnt="0"/>
      <dgm:spPr/>
    </dgm:pt>
  </dgm:ptLst>
  <dgm:cxnLst>
    <dgm:cxn modelId="{9CB49310-B202-1B49-8372-748CE0B6F2AF}" type="presOf" srcId="{27F08E7A-E0D5-C544-9978-39242D26C23D}" destId="{F40D6BD5-30DA-2944-943D-7DDC64350315}" srcOrd="0" destOrd="0" presId="urn:microsoft.com/office/officeart/2008/layout/LinedList"/>
    <dgm:cxn modelId="{76411D16-F5C9-BC41-A1D9-AFF3E10330B1}" srcId="{1096450A-199A-CA40-A0F3-C5DA838A0DFF}" destId="{701E2DC4-8386-7E41-993C-8B6077268FDB}" srcOrd="5" destOrd="0" parTransId="{D721E486-E891-F048-A87D-D4E12CEEA45B}" sibTransId="{A899EDF4-E9B9-C44D-AFEE-A0D584304AEF}"/>
    <dgm:cxn modelId="{2650004C-BAA8-6347-91C6-8AE643641512}" type="presOf" srcId="{701E2DC4-8386-7E41-993C-8B6077268FDB}" destId="{453CA647-DA79-6548-8664-C6EE7E0BACB4}" srcOrd="0" destOrd="0" presId="urn:microsoft.com/office/officeart/2008/layout/LinedList"/>
    <dgm:cxn modelId="{4D14D950-78C2-9441-BE82-B7B24092486A}" srcId="{1096450A-199A-CA40-A0F3-C5DA838A0DFF}" destId="{804D1E4D-08C9-F246-9A7B-8933BF405088}" srcOrd="1" destOrd="0" parTransId="{675D3026-0E82-0A44-9E73-C390988CBF6D}" sibTransId="{1D9C189A-58D0-3F40-AD83-BCB7A52AD5A2}"/>
    <dgm:cxn modelId="{17605A66-507E-5C44-A292-F2215FE78C8E}" type="presOf" srcId="{53F691B0-A029-AE4A-B11F-EC19A3AA2E69}" destId="{3DD56C3F-9EFD-C147-A5EB-74F4BC930DD9}" srcOrd="0" destOrd="0" presId="urn:microsoft.com/office/officeart/2008/layout/LinedList"/>
    <dgm:cxn modelId="{4872DD6F-083F-8E43-8054-333F90BC49EC}" type="presOf" srcId="{C158BDB6-6D06-A747-B25B-EDAF19220F09}" destId="{FD7AB235-E84B-904B-BE8F-335FDFF321CF}" srcOrd="0" destOrd="0" presId="urn:microsoft.com/office/officeart/2008/layout/LinedList"/>
    <dgm:cxn modelId="{CD35C576-4060-BC4A-A3E5-F327C6BFE63C}" srcId="{1096450A-199A-CA40-A0F3-C5DA838A0DFF}" destId="{27F08E7A-E0D5-C544-9978-39242D26C23D}" srcOrd="2" destOrd="0" parTransId="{C91A5B56-B4BC-A74D-8259-CCC176DE1B68}" sibTransId="{0D72C99D-931B-034F-9BDE-48743C83B5E9}"/>
    <dgm:cxn modelId="{F61A6D83-65C8-234A-8F0B-1FFAF63BCF2C}" srcId="{1096450A-199A-CA40-A0F3-C5DA838A0DFF}" destId="{9E476147-80EB-F749-8120-4A372EDBCD33}" srcOrd="0" destOrd="0" parTransId="{31D799F3-FA08-F44B-A441-1311C8AC3941}" sibTransId="{9EE62912-4E90-C347-9B1C-07E96DA16393}"/>
    <dgm:cxn modelId="{406FFEB9-71D9-7B4E-A60B-CC57AD4488C0}" type="presOf" srcId="{804D1E4D-08C9-F246-9A7B-8933BF405088}" destId="{2653CBDE-686E-5D44-957B-A452A333526B}" srcOrd="0" destOrd="0" presId="urn:microsoft.com/office/officeart/2008/layout/LinedList"/>
    <dgm:cxn modelId="{C8DC7AC8-E78D-AD4B-81A0-F37A646F6B93}" srcId="{1096450A-199A-CA40-A0F3-C5DA838A0DFF}" destId="{53F691B0-A029-AE4A-B11F-EC19A3AA2E69}" srcOrd="4" destOrd="0" parTransId="{993F3C1B-5199-F54A-B5BA-EE2498B5AC0E}" sibTransId="{7C992243-219D-2F4E-AD8D-90E93B039A22}"/>
    <dgm:cxn modelId="{F98235D4-81CB-0641-BDFA-3FEBBA2C6781}" type="presOf" srcId="{9E476147-80EB-F749-8120-4A372EDBCD33}" destId="{24ACED91-3C54-974F-A5D6-6855D10681D1}" srcOrd="0" destOrd="0" presId="urn:microsoft.com/office/officeart/2008/layout/LinedList"/>
    <dgm:cxn modelId="{E08085DD-AD08-1146-9C3D-36BBEED69970}" type="presOf" srcId="{1096450A-199A-CA40-A0F3-C5DA838A0DFF}" destId="{B0247520-BCFC-3B42-B5EA-F4B8BCEEFAF9}" srcOrd="0" destOrd="0" presId="urn:microsoft.com/office/officeart/2008/layout/LinedList"/>
    <dgm:cxn modelId="{A9CC6FFB-07FB-2F4A-8E01-295963245E4E}" srcId="{1096450A-199A-CA40-A0F3-C5DA838A0DFF}" destId="{C158BDB6-6D06-A747-B25B-EDAF19220F09}" srcOrd="3" destOrd="0" parTransId="{763D9FA5-3769-B244-AA83-C82BA8A27810}" sibTransId="{31EF37AF-0886-4A49-B03B-EE2DBA5CCA6E}"/>
    <dgm:cxn modelId="{6C1EE6AC-F186-2B43-B05D-CBA1F1CB9DF1}" type="presParOf" srcId="{B0247520-BCFC-3B42-B5EA-F4B8BCEEFAF9}" destId="{0E0C533C-AD3D-1E45-BEE9-A3DAF5BE048D}" srcOrd="0" destOrd="0" presId="urn:microsoft.com/office/officeart/2008/layout/LinedList"/>
    <dgm:cxn modelId="{D073907E-93AC-6B4B-AEA1-3EF8835FB967}" type="presParOf" srcId="{B0247520-BCFC-3B42-B5EA-F4B8BCEEFAF9}" destId="{36746A7D-C8E6-C844-ACE4-AA317CB7EB34}" srcOrd="1" destOrd="0" presId="urn:microsoft.com/office/officeart/2008/layout/LinedList"/>
    <dgm:cxn modelId="{3B83E5EA-14A6-A944-85C3-BC95FB937F0E}" type="presParOf" srcId="{36746A7D-C8E6-C844-ACE4-AA317CB7EB34}" destId="{24ACED91-3C54-974F-A5D6-6855D10681D1}" srcOrd="0" destOrd="0" presId="urn:microsoft.com/office/officeart/2008/layout/LinedList"/>
    <dgm:cxn modelId="{1A499A71-CC32-A04C-930F-1F3F4A0301C2}" type="presParOf" srcId="{36746A7D-C8E6-C844-ACE4-AA317CB7EB34}" destId="{1782A906-DC88-4E4E-87A5-7C1447A53022}" srcOrd="1" destOrd="0" presId="urn:microsoft.com/office/officeart/2008/layout/LinedList"/>
    <dgm:cxn modelId="{45521A7C-2B0B-B34A-8A2E-05A2F7EA34D8}" type="presParOf" srcId="{B0247520-BCFC-3B42-B5EA-F4B8BCEEFAF9}" destId="{9713A4BE-83D8-8746-957C-3526FBB3F305}" srcOrd="2" destOrd="0" presId="urn:microsoft.com/office/officeart/2008/layout/LinedList"/>
    <dgm:cxn modelId="{9A7AB12F-5A7D-8A4F-9A4B-0C6115BE5D82}" type="presParOf" srcId="{B0247520-BCFC-3B42-B5EA-F4B8BCEEFAF9}" destId="{85DC777A-07A7-5E4E-95BA-82E0E6C25BE9}" srcOrd="3" destOrd="0" presId="urn:microsoft.com/office/officeart/2008/layout/LinedList"/>
    <dgm:cxn modelId="{3F702EE4-D425-1D49-9D86-4A6BE8A09DC9}" type="presParOf" srcId="{85DC777A-07A7-5E4E-95BA-82E0E6C25BE9}" destId="{2653CBDE-686E-5D44-957B-A452A333526B}" srcOrd="0" destOrd="0" presId="urn:microsoft.com/office/officeart/2008/layout/LinedList"/>
    <dgm:cxn modelId="{05B5520F-EE33-A94C-9F7C-B8D8C758B487}" type="presParOf" srcId="{85DC777A-07A7-5E4E-95BA-82E0E6C25BE9}" destId="{1D8DCBB4-9956-F141-B194-C21DB2BE7D40}" srcOrd="1" destOrd="0" presId="urn:microsoft.com/office/officeart/2008/layout/LinedList"/>
    <dgm:cxn modelId="{9F4C60B1-A81B-D144-86D0-B4BFBAC8F684}" type="presParOf" srcId="{B0247520-BCFC-3B42-B5EA-F4B8BCEEFAF9}" destId="{8C10DDA2-BCED-5341-81B6-95B569C18E92}" srcOrd="4" destOrd="0" presId="urn:microsoft.com/office/officeart/2008/layout/LinedList"/>
    <dgm:cxn modelId="{0B636E28-8E50-D54C-8D3D-B13C17C3594E}" type="presParOf" srcId="{B0247520-BCFC-3B42-B5EA-F4B8BCEEFAF9}" destId="{EC8FFDE2-F52D-CC40-A1E2-F033358BE44A}" srcOrd="5" destOrd="0" presId="urn:microsoft.com/office/officeart/2008/layout/LinedList"/>
    <dgm:cxn modelId="{08771779-D5F5-A84B-AC09-6BE180285DC1}" type="presParOf" srcId="{EC8FFDE2-F52D-CC40-A1E2-F033358BE44A}" destId="{F40D6BD5-30DA-2944-943D-7DDC64350315}" srcOrd="0" destOrd="0" presId="urn:microsoft.com/office/officeart/2008/layout/LinedList"/>
    <dgm:cxn modelId="{2D197F35-2B66-3E4F-AF3F-D85655B2925F}" type="presParOf" srcId="{EC8FFDE2-F52D-CC40-A1E2-F033358BE44A}" destId="{AF0F967C-3CB2-2D4D-A3B4-78E0D11483EB}" srcOrd="1" destOrd="0" presId="urn:microsoft.com/office/officeart/2008/layout/LinedList"/>
    <dgm:cxn modelId="{9774B534-ADCB-2E4E-963D-BFA86443D249}" type="presParOf" srcId="{B0247520-BCFC-3B42-B5EA-F4B8BCEEFAF9}" destId="{71A72BB0-A6E8-0041-ABDF-2EE67026C9D5}" srcOrd="6" destOrd="0" presId="urn:microsoft.com/office/officeart/2008/layout/LinedList"/>
    <dgm:cxn modelId="{BEBFEFE7-5C8D-AA48-BBDE-403F740723C0}" type="presParOf" srcId="{B0247520-BCFC-3B42-B5EA-F4B8BCEEFAF9}" destId="{B6522B5B-5D06-E94A-93AE-C3CCA47823DC}" srcOrd="7" destOrd="0" presId="urn:microsoft.com/office/officeart/2008/layout/LinedList"/>
    <dgm:cxn modelId="{A15E4745-4B09-E942-A26B-EED38D2288D4}" type="presParOf" srcId="{B6522B5B-5D06-E94A-93AE-C3CCA47823DC}" destId="{FD7AB235-E84B-904B-BE8F-335FDFF321CF}" srcOrd="0" destOrd="0" presId="urn:microsoft.com/office/officeart/2008/layout/LinedList"/>
    <dgm:cxn modelId="{6C28B515-7449-1B44-B6AD-ABB52E3C6001}" type="presParOf" srcId="{B6522B5B-5D06-E94A-93AE-C3CCA47823DC}" destId="{72C18E65-CD87-2047-8B59-47646B6F7AA6}" srcOrd="1" destOrd="0" presId="urn:microsoft.com/office/officeart/2008/layout/LinedList"/>
    <dgm:cxn modelId="{9D5256A6-E093-EA4A-92D4-5357118094A4}" type="presParOf" srcId="{B0247520-BCFC-3B42-B5EA-F4B8BCEEFAF9}" destId="{D6A61F61-F8E1-7B4F-95B3-FF1363085486}" srcOrd="8" destOrd="0" presId="urn:microsoft.com/office/officeart/2008/layout/LinedList"/>
    <dgm:cxn modelId="{23E6B7D5-9F54-4344-BF6B-D3050EC159C1}" type="presParOf" srcId="{B0247520-BCFC-3B42-B5EA-F4B8BCEEFAF9}" destId="{EB351AB2-0805-1A46-9CDC-F525392BC60A}" srcOrd="9" destOrd="0" presId="urn:microsoft.com/office/officeart/2008/layout/LinedList"/>
    <dgm:cxn modelId="{C9A43C4E-B10E-3F4F-8837-9033A3885E24}" type="presParOf" srcId="{EB351AB2-0805-1A46-9CDC-F525392BC60A}" destId="{3DD56C3F-9EFD-C147-A5EB-74F4BC930DD9}" srcOrd="0" destOrd="0" presId="urn:microsoft.com/office/officeart/2008/layout/LinedList"/>
    <dgm:cxn modelId="{559036E3-4A54-184D-AC7B-0BD8EE79C939}" type="presParOf" srcId="{EB351AB2-0805-1A46-9CDC-F525392BC60A}" destId="{5F0A7F94-74FF-094F-BD6F-40E0EBE08E0C}" srcOrd="1" destOrd="0" presId="urn:microsoft.com/office/officeart/2008/layout/LinedList"/>
    <dgm:cxn modelId="{5B38147C-CEB6-5440-9CF9-B93C0C89D83F}" type="presParOf" srcId="{B0247520-BCFC-3B42-B5EA-F4B8BCEEFAF9}" destId="{575C2D7B-B895-2E4B-9320-E5FA7FDAC8C3}" srcOrd="10" destOrd="0" presId="urn:microsoft.com/office/officeart/2008/layout/LinedList"/>
    <dgm:cxn modelId="{3D9DCC6D-BB1E-8945-984E-756181B1F07E}" type="presParOf" srcId="{B0247520-BCFC-3B42-B5EA-F4B8BCEEFAF9}" destId="{FED5F44D-BCF9-BF42-BDAD-8C3AE04C782A}" srcOrd="11" destOrd="0" presId="urn:microsoft.com/office/officeart/2008/layout/LinedList"/>
    <dgm:cxn modelId="{A9836E3F-53B9-004F-A4E8-C598ABA48438}" type="presParOf" srcId="{FED5F44D-BCF9-BF42-BDAD-8C3AE04C782A}" destId="{453CA647-DA79-6548-8664-C6EE7E0BACB4}" srcOrd="0" destOrd="0" presId="urn:microsoft.com/office/officeart/2008/layout/LinedList"/>
    <dgm:cxn modelId="{0A034BA1-016F-2C4C-ABDF-9D6285A4B483}" type="presParOf" srcId="{FED5F44D-BCF9-BF42-BDAD-8C3AE04C782A}" destId="{C058C6E7-C165-4A4C-88C3-F4BAC0AF361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469F56-80BB-EC41-BE08-06C3457130E6}">
      <dsp:nvSpPr>
        <dsp:cNvPr id="0" name=""/>
        <dsp:cNvSpPr/>
      </dsp:nvSpPr>
      <dsp:spPr>
        <a:xfrm>
          <a:off x="0" y="37929"/>
          <a:ext cx="6586489" cy="11700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>
              <a:latin typeface="Baskerville" panose="02020502070401020303" pitchFamily="18" charset="0"/>
              <a:ea typeface="Baskerville" panose="02020502070401020303" pitchFamily="18" charset="0"/>
            </a:rPr>
            <a:t>Filtering</a:t>
          </a:r>
        </a:p>
      </dsp:txBody>
      <dsp:txXfrm>
        <a:off x="57115" y="95044"/>
        <a:ext cx="6472259" cy="1055770"/>
      </dsp:txXfrm>
    </dsp:sp>
    <dsp:sp modelId="{E7F4ABA5-5D9C-404F-AFD5-1245C4F2BEA1}">
      <dsp:nvSpPr>
        <dsp:cNvPr id="0" name=""/>
        <dsp:cNvSpPr/>
      </dsp:nvSpPr>
      <dsp:spPr>
        <a:xfrm>
          <a:off x="0" y="1207930"/>
          <a:ext cx="6586489" cy="126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121" tIns="63500" rIns="355600" bIns="63500" numCol="1" spcCol="1270" anchor="t" anchorCtr="0">
          <a:noAutofit/>
        </a:bodyPr>
        <a:lstStyle/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900" kern="1200">
              <a:latin typeface="Baskerville" panose="02020502070401020303" pitchFamily="18" charset="0"/>
              <a:ea typeface="Baskerville" panose="02020502070401020303" pitchFamily="18" charset="0"/>
            </a:rPr>
            <a:t>Supervised</a:t>
          </a:r>
        </a:p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900" kern="1200" dirty="0">
              <a:latin typeface="Baskerville" panose="02020502070401020303" pitchFamily="18" charset="0"/>
              <a:ea typeface="Baskerville" panose="02020502070401020303" pitchFamily="18" charset="0"/>
            </a:rPr>
            <a:t>Unmonitored</a:t>
          </a:r>
        </a:p>
      </dsp:txBody>
      <dsp:txXfrm>
        <a:off x="0" y="1207930"/>
        <a:ext cx="6586489" cy="1267875"/>
      </dsp:txXfrm>
    </dsp:sp>
    <dsp:sp modelId="{DE19BE9E-C99A-B846-8BCF-06DCEBCA3545}">
      <dsp:nvSpPr>
        <dsp:cNvPr id="0" name=""/>
        <dsp:cNvSpPr/>
      </dsp:nvSpPr>
      <dsp:spPr>
        <a:xfrm>
          <a:off x="0" y="2475805"/>
          <a:ext cx="6586489" cy="11700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>
              <a:latin typeface="Baskerville" panose="02020502070401020303" pitchFamily="18" charset="0"/>
              <a:ea typeface="Baskerville" panose="02020502070401020303" pitchFamily="18" charset="0"/>
            </a:rPr>
            <a:t>Characteristics</a:t>
          </a:r>
        </a:p>
      </dsp:txBody>
      <dsp:txXfrm>
        <a:off x="57115" y="2532920"/>
        <a:ext cx="6472259" cy="1055770"/>
      </dsp:txXfrm>
    </dsp:sp>
    <dsp:sp modelId="{200A80E3-6CE8-0F49-8361-CAD9D35B03A5}">
      <dsp:nvSpPr>
        <dsp:cNvPr id="0" name=""/>
        <dsp:cNvSpPr/>
      </dsp:nvSpPr>
      <dsp:spPr>
        <a:xfrm>
          <a:off x="0" y="3645805"/>
          <a:ext cx="6586489" cy="126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121" tIns="63500" rIns="355600" bIns="63500" numCol="1" spcCol="1270" anchor="t" anchorCtr="0">
          <a:noAutofit/>
        </a:bodyPr>
        <a:lstStyle/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900" kern="1200">
              <a:latin typeface="Baskerville" panose="02020502070401020303" pitchFamily="18" charset="0"/>
              <a:ea typeface="Baskerville" panose="02020502070401020303" pitchFamily="18" charset="0"/>
            </a:rPr>
            <a:t>Linguistic</a:t>
          </a:r>
        </a:p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900" kern="1200">
              <a:latin typeface="Baskerville" panose="02020502070401020303" pitchFamily="18" charset="0"/>
              <a:ea typeface="Baskerville" panose="02020502070401020303" pitchFamily="18" charset="0"/>
            </a:rPr>
            <a:t>Behavioral</a:t>
          </a:r>
        </a:p>
      </dsp:txBody>
      <dsp:txXfrm>
        <a:off x="0" y="3645805"/>
        <a:ext cx="6586489" cy="12678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329DC5-653A-7A4B-8C29-E26B2EFB0BE6}">
      <dsp:nvSpPr>
        <dsp:cNvPr id="0" name=""/>
        <dsp:cNvSpPr/>
      </dsp:nvSpPr>
      <dsp:spPr>
        <a:xfrm>
          <a:off x="2712759" y="703153"/>
          <a:ext cx="5428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813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69830" y="746006"/>
        <a:ext cx="28670" cy="5734"/>
      </dsp:txXfrm>
    </dsp:sp>
    <dsp:sp modelId="{DA49C4CF-8D75-A34F-8669-3B53B6E156A7}">
      <dsp:nvSpPr>
        <dsp:cNvPr id="0" name=""/>
        <dsp:cNvSpPr/>
      </dsp:nvSpPr>
      <dsp:spPr>
        <a:xfrm>
          <a:off x="221456" y="942"/>
          <a:ext cx="2493102" cy="149586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  <a:latin typeface="Georgia" panose="02040502050405020303" pitchFamily="18" charset="0"/>
            </a:rPr>
            <a:t>Preprocess the data, replace the missing values, Oversampling</a:t>
          </a:r>
        </a:p>
      </dsp:txBody>
      <dsp:txXfrm>
        <a:off x="221456" y="942"/>
        <a:ext cx="2493102" cy="1495861"/>
      </dsp:txXfrm>
    </dsp:sp>
    <dsp:sp modelId="{10F4099C-8A69-5846-AFF9-668C4BA34630}">
      <dsp:nvSpPr>
        <dsp:cNvPr id="0" name=""/>
        <dsp:cNvSpPr/>
      </dsp:nvSpPr>
      <dsp:spPr>
        <a:xfrm>
          <a:off x="5779275" y="703153"/>
          <a:ext cx="5428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813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036347" y="746006"/>
        <a:ext cx="28670" cy="5734"/>
      </dsp:txXfrm>
    </dsp:sp>
    <dsp:sp modelId="{3A9773DD-38E9-9248-A4DA-FF0BD7710AFC}">
      <dsp:nvSpPr>
        <dsp:cNvPr id="0" name=""/>
        <dsp:cNvSpPr/>
      </dsp:nvSpPr>
      <dsp:spPr>
        <a:xfrm>
          <a:off x="3287973" y="942"/>
          <a:ext cx="2493102" cy="14958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  <a:latin typeface="Georgia" panose="02040502050405020303" pitchFamily="18" charset="0"/>
            </a:rPr>
            <a:t>Train the data using different algorithms</a:t>
          </a:r>
        </a:p>
      </dsp:txBody>
      <dsp:txXfrm>
        <a:off x="3287973" y="942"/>
        <a:ext cx="2493102" cy="1495861"/>
      </dsp:txXfrm>
    </dsp:sp>
    <dsp:sp modelId="{06A21545-9AD2-8E4C-B9F1-2F16CA01BCF1}">
      <dsp:nvSpPr>
        <dsp:cNvPr id="0" name=""/>
        <dsp:cNvSpPr/>
      </dsp:nvSpPr>
      <dsp:spPr>
        <a:xfrm>
          <a:off x="1653145" y="1495004"/>
          <a:ext cx="5947895" cy="702466"/>
        </a:xfrm>
        <a:custGeom>
          <a:avLst/>
          <a:gdLst/>
          <a:ahLst/>
          <a:cxnLst/>
          <a:rect l="0" t="0" r="0" b="0"/>
          <a:pathLst>
            <a:path>
              <a:moveTo>
                <a:pt x="5947895" y="0"/>
              </a:moveTo>
              <a:lnTo>
                <a:pt x="5947895" y="368333"/>
              </a:lnTo>
              <a:lnTo>
                <a:pt x="0" y="368333"/>
              </a:lnTo>
              <a:lnTo>
                <a:pt x="0" y="702466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477270" y="1843370"/>
        <a:ext cx="299644" cy="5734"/>
      </dsp:txXfrm>
    </dsp:sp>
    <dsp:sp modelId="{D8401FCD-35F0-FC41-9DFC-515A6A5A91A7}">
      <dsp:nvSpPr>
        <dsp:cNvPr id="0" name=""/>
        <dsp:cNvSpPr/>
      </dsp:nvSpPr>
      <dsp:spPr>
        <a:xfrm>
          <a:off x="6354489" y="942"/>
          <a:ext cx="2493102" cy="149586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  <a:latin typeface="Georgia" panose="02040502050405020303" pitchFamily="18" charset="0"/>
            </a:rPr>
            <a:t>Check for accuracy by tuning various parameters and cross validation</a:t>
          </a:r>
        </a:p>
      </dsp:txBody>
      <dsp:txXfrm>
        <a:off x="6354489" y="942"/>
        <a:ext cx="2493102" cy="1495861"/>
      </dsp:txXfrm>
    </dsp:sp>
    <dsp:sp modelId="{6F285A9C-0C72-FC43-A0E4-B43F0A83ABCD}">
      <dsp:nvSpPr>
        <dsp:cNvPr id="0" name=""/>
        <dsp:cNvSpPr/>
      </dsp:nvSpPr>
      <dsp:spPr>
        <a:xfrm>
          <a:off x="2897897" y="2818148"/>
          <a:ext cx="357675" cy="159653"/>
        </a:xfrm>
        <a:custGeom>
          <a:avLst/>
          <a:gdLst/>
          <a:ahLst/>
          <a:cxnLst/>
          <a:rect l="0" t="0" r="0" b="0"/>
          <a:pathLst>
            <a:path>
              <a:moveTo>
                <a:pt x="0" y="159653"/>
              </a:moveTo>
              <a:lnTo>
                <a:pt x="195937" y="159653"/>
              </a:lnTo>
              <a:lnTo>
                <a:pt x="195937" y="0"/>
              </a:lnTo>
              <a:lnTo>
                <a:pt x="357675" y="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66239" y="2895108"/>
        <a:ext cx="20990" cy="5734"/>
      </dsp:txXfrm>
    </dsp:sp>
    <dsp:sp modelId="{C9D50AEC-C751-554E-A601-371F465072F8}">
      <dsp:nvSpPr>
        <dsp:cNvPr id="0" name=""/>
        <dsp:cNvSpPr/>
      </dsp:nvSpPr>
      <dsp:spPr>
        <a:xfrm>
          <a:off x="406594" y="2229870"/>
          <a:ext cx="2493102" cy="149586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  <a:latin typeface="Georgia" panose="02040502050405020303" pitchFamily="18" charset="0"/>
            </a:rPr>
            <a:t>Save the model, so that it can be directly used next time </a:t>
          </a:r>
        </a:p>
      </dsp:txBody>
      <dsp:txXfrm>
        <a:off x="406594" y="2229870"/>
        <a:ext cx="2493102" cy="1495861"/>
      </dsp:txXfrm>
    </dsp:sp>
    <dsp:sp modelId="{A2FC8B8B-C588-254B-92A9-8DB7D0A7E5C2}">
      <dsp:nvSpPr>
        <dsp:cNvPr id="0" name=""/>
        <dsp:cNvSpPr/>
      </dsp:nvSpPr>
      <dsp:spPr>
        <a:xfrm>
          <a:off x="5779275" y="2772428"/>
          <a:ext cx="5428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813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036347" y="2815281"/>
        <a:ext cx="28670" cy="5734"/>
      </dsp:txXfrm>
    </dsp:sp>
    <dsp:sp modelId="{4D86FF00-C6FB-7148-AD0A-6979BE5FF947}">
      <dsp:nvSpPr>
        <dsp:cNvPr id="0" name=""/>
        <dsp:cNvSpPr/>
      </dsp:nvSpPr>
      <dsp:spPr>
        <a:xfrm>
          <a:off x="3287973" y="2070217"/>
          <a:ext cx="2493102" cy="149586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  <a:latin typeface="Georgia" panose="02040502050405020303" pitchFamily="18" charset="0"/>
            </a:rPr>
            <a:t>Test on unseen data</a:t>
          </a:r>
        </a:p>
      </dsp:txBody>
      <dsp:txXfrm>
        <a:off x="3287973" y="2070217"/>
        <a:ext cx="2493102" cy="1495861"/>
      </dsp:txXfrm>
    </dsp:sp>
    <dsp:sp modelId="{041FD191-B323-BF41-82AB-BD648686BFAC}">
      <dsp:nvSpPr>
        <dsp:cNvPr id="0" name=""/>
        <dsp:cNvSpPr/>
      </dsp:nvSpPr>
      <dsp:spPr>
        <a:xfrm>
          <a:off x="1468008" y="3564279"/>
          <a:ext cx="6133032" cy="542813"/>
        </a:xfrm>
        <a:custGeom>
          <a:avLst/>
          <a:gdLst/>
          <a:ahLst/>
          <a:cxnLst/>
          <a:rect l="0" t="0" r="0" b="0"/>
          <a:pathLst>
            <a:path>
              <a:moveTo>
                <a:pt x="6133032" y="0"/>
              </a:moveTo>
              <a:lnTo>
                <a:pt x="6133032" y="288506"/>
              </a:lnTo>
              <a:lnTo>
                <a:pt x="0" y="288506"/>
              </a:lnTo>
              <a:lnTo>
                <a:pt x="0" y="542813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80529" y="3832819"/>
        <a:ext cx="307989" cy="5734"/>
      </dsp:txXfrm>
    </dsp:sp>
    <dsp:sp modelId="{2CAA45FC-3626-6B41-BD6C-ED9B8DEC60C8}">
      <dsp:nvSpPr>
        <dsp:cNvPr id="0" name=""/>
        <dsp:cNvSpPr/>
      </dsp:nvSpPr>
      <dsp:spPr>
        <a:xfrm>
          <a:off x="6354489" y="2070217"/>
          <a:ext cx="2493102" cy="149586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  <a:latin typeface="Georgia" panose="02040502050405020303" pitchFamily="18" charset="0"/>
            </a:rPr>
            <a:t>Compare the accuracy</a:t>
          </a:r>
        </a:p>
      </dsp:txBody>
      <dsp:txXfrm>
        <a:off x="6354489" y="2070217"/>
        <a:ext cx="2493102" cy="1495861"/>
      </dsp:txXfrm>
    </dsp:sp>
    <dsp:sp modelId="{252256CC-39DC-554D-A06B-9563346B3ED0}">
      <dsp:nvSpPr>
        <dsp:cNvPr id="0" name=""/>
        <dsp:cNvSpPr/>
      </dsp:nvSpPr>
      <dsp:spPr>
        <a:xfrm>
          <a:off x="221456" y="4139492"/>
          <a:ext cx="2493102" cy="14958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  <a:latin typeface="Georgia" panose="02040502050405020303" pitchFamily="18" charset="0"/>
            </a:rPr>
            <a:t>Choose the best model</a:t>
          </a:r>
        </a:p>
      </dsp:txBody>
      <dsp:txXfrm>
        <a:off x="221456" y="4139492"/>
        <a:ext cx="2493102" cy="14958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0C533C-AD3D-1E45-BEE9-A3DAF5BE048D}">
      <dsp:nvSpPr>
        <dsp:cNvPr id="0" name=""/>
        <dsp:cNvSpPr/>
      </dsp:nvSpPr>
      <dsp:spPr>
        <a:xfrm>
          <a:off x="0" y="2873"/>
          <a:ext cx="651360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ACED91-3C54-974F-A5D6-6855D10681D1}">
      <dsp:nvSpPr>
        <dsp:cNvPr id="0" name=""/>
        <dsp:cNvSpPr/>
      </dsp:nvSpPr>
      <dsp:spPr>
        <a:xfrm>
          <a:off x="0" y="2873"/>
          <a:ext cx="6513603" cy="979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none" kern="1200" dirty="0">
              <a:latin typeface="Baskerville" panose="02020502070401020303" pitchFamily="18" charset="0"/>
              <a:ea typeface="Baskerville" panose="02020502070401020303" pitchFamily="18" charset="0"/>
            </a:rPr>
            <a:t>Model-A trained on text data, </a:t>
          </a:r>
          <a:r>
            <a:rPr lang="en-US" sz="2000" b="0" i="0" u="none" kern="1200">
              <a:latin typeface="Baskerville" panose="02020502070401020303" pitchFamily="18" charset="0"/>
              <a:ea typeface="Baskerville" panose="02020502070401020303" pitchFamily="18" charset="0"/>
            </a:rPr>
            <a:t>and model-B </a:t>
          </a:r>
          <a:r>
            <a:rPr lang="en-US" sz="2000" b="0" i="0" u="none" kern="1200" dirty="0">
              <a:latin typeface="Baskerville" panose="02020502070401020303" pitchFamily="18" charset="0"/>
              <a:ea typeface="Baskerville" panose="02020502070401020303" pitchFamily="18" charset="0"/>
            </a:rPr>
            <a:t>trained on other features.</a:t>
          </a:r>
          <a:endParaRPr lang="en-US" sz="2000" kern="1200" dirty="0">
            <a:latin typeface="Baskerville" panose="02020502070401020303" pitchFamily="18" charset="0"/>
            <a:ea typeface="Baskerville" panose="02020502070401020303" pitchFamily="18" charset="0"/>
          </a:endParaRPr>
        </a:p>
      </dsp:txBody>
      <dsp:txXfrm>
        <a:off x="0" y="2873"/>
        <a:ext cx="6513603" cy="979946"/>
      </dsp:txXfrm>
    </dsp:sp>
    <dsp:sp modelId="{9713A4BE-83D8-8746-957C-3526FBB3F305}">
      <dsp:nvSpPr>
        <dsp:cNvPr id="0" name=""/>
        <dsp:cNvSpPr/>
      </dsp:nvSpPr>
      <dsp:spPr>
        <a:xfrm>
          <a:off x="0" y="982820"/>
          <a:ext cx="6513603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53CBDE-686E-5D44-957B-A452A333526B}">
      <dsp:nvSpPr>
        <dsp:cNvPr id="0" name=""/>
        <dsp:cNvSpPr/>
      </dsp:nvSpPr>
      <dsp:spPr>
        <a:xfrm>
          <a:off x="0" y="982820"/>
          <a:ext cx="6513603" cy="979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none" kern="1200">
              <a:latin typeface="Baskerville" panose="02020502070401020303" pitchFamily="18" charset="0"/>
              <a:ea typeface="Baskerville" panose="02020502070401020303" pitchFamily="18" charset="0"/>
            </a:rPr>
            <a:t>Model using xa + yb + c, where a and b are predictions of modelA and modelB resp. x and y are the weights to be learnt</a:t>
          </a:r>
          <a:endParaRPr lang="en-US" sz="2000" kern="1200">
            <a:latin typeface="Baskerville" panose="02020502070401020303" pitchFamily="18" charset="0"/>
            <a:ea typeface="Baskerville" panose="02020502070401020303" pitchFamily="18" charset="0"/>
          </a:endParaRPr>
        </a:p>
      </dsp:txBody>
      <dsp:txXfrm>
        <a:off x="0" y="982820"/>
        <a:ext cx="6513603" cy="979946"/>
      </dsp:txXfrm>
    </dsp:sp>
    <dsp:sp modelId="{8C10DDA2-BCED-5341-81B6-95B569C18E92}">
      <dsp:nvSpPr>
        <dsp:cNvPr id="0" name=""/>
        <dsp:cNvSpPr/>
      </dsp:nvSpPr>
      <dsp:spPr>
        <a:xfrm>
          <a:off x="0" y="1962766"/>
          <a:ext cx="6513603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0D6BD5-30DA-2944-943D-7DDC64350315}">
      <dsp:nvSpPr>
        <dsp:cNvPr id="0" name=""/>
        <dsp:cNvSpPr/>
      </dsp:nvSpPr>
      <dsp:spPr>
        <a:xfrm>
          <a:off x="0" y="1962766"/>
          <a:ext cx="6513603" cy="979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b="0" i="0" u="none" kern="1200" dirty="0">
              <a:latin typeface="Baskerville" panose="02020502070401020303" pitchFamily="18" charset="0"/>
              <a:ea typeface="Baskerville" panose="02020502070401020303" pitchFamily="18" charset="0"/>
            </a:rPr>
            <a:t>Split dataset into 64 - 16 - 20 (</a:t>
          </a:r>
          <a:r>
            <a:rPr lang="en-US" sz="2000" b="0" i="0" u="none" kern="1200" dirty="0" err="1">
              <a:latin typeface="Baskerville" panose="02020502070401020303" pitchFamily="18" charset="0"/>
              <a:ea typeface="Baskerville" panose="02020502070401020303" pitchFamily="18" charset="0"/>
            </a:rPr>
            <a:t>individual_train</a:t>
          </a:r>
          <a:r>
            <a:rPr lang="en-US" sz="2000" b="0" i="0" u="none" kern="1200" dirty="0">
              <a:latin typeface="Baskerville" panose="02020502070401020303" pitchFamily="18" charset="0"/>
              <a:ea typeface="Baskerville" panose="02020502070401020303" pitchFamily="18" charset="0"/>
            </a:rPr>
            <a:t>, </a:t>
          </a:r>
          <a:r>
            <a:rPr lang="en-US" sz="2000" b="0" i="0" u="none" kern="1200" dirty="0" err="1">
              <a:latin typeface="Baskerville" panose="02020502070401020303" pitchFamily="18" charset="0"/>
              <a:ea typeface="Baskerville" panose="02020502070401020303" pitchFamily="18" charset="0"/>
            </a:rPr>
            <a:t>combine_train</a:t>
          </a:r>
          <a:r>
            <a:rPr lang="en-US" sz="2000" b="0" i="0" u="none" kern="1200" dirty="0">
              <a:latin typeface="Baskerville" panose="02020502070401020303" pitchFamily="18" charset="0"/>
              <a:ea typeface="Baskerville" panose="02020502070401020303" pitchFamily="18" charset="0"/>
            </a:rPr>
            <a:t>, test)</a:t>
          </a:r>
          <a:endParaRPr lang="en-US" sz="2000" kern="1200" dirty="0">
            <a:latin typeface="Baskerville" panose="02020502070401020303" pitchFamily="18" charset="0"/>
            <a:ea typeface="Baskerville" panose="02020502070401020303" pitchFamily="18" charset="0"/>
          </a:endParaRPr>
        </a:p>
      </dsp:txBody>
      <dsp:txXfrm>
        <a:off x="0" y="1962766"/>
        <a:ext cx="6513603" cy="979946"/>
      </dsp:txXfrm>
    </dsp:sp>
    <dsp:sp modelId="{71A72BB0-A6E8-0041-ABDF-2EE67026C9D5}">
      <dsp:nvSpPr>
        <dsp:cNvPr id="0" name=""/>
        <dsp:cNvSpPr/>
      </dsp:nvSpPr>
      <dsp:spPr>
        <a:xfrm>
          <a:off x="0" y="2942713"/>
          <a:ext cx="6513603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7AB235-E84B-904B-BE8F-335FDFF321CF}">
      <dsp:nvSpPr>
        <dsp:cNvPr id="0" name=""/>
        <dsp:cNvSpPr/>
      </dsp:nvSpPr>
      <dsp:spPr>
        <a:xfrm>
          <a:off x="0" y="2942713"/>
          <a:ext cx="6513603" cy="979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b="0" i="0" u="none" kern="1200">
              <a:latin typeface="Baskerville" panose="02020502070401020303" pitchFamily="18" charset="0"/>
              <a:ea typeface="Baskerville" panose="02020502070401020303" pitchFamily="18" charset="0"/>
            </a:rPr>
            <a:t>Train on 16% data - Use SGD Classifier and use predictions of modelA and B as input. </a:t>
          </a:r>
          <a:endParaRPr lang="en-US" sz="2000" kern="1200">
            <a:latin typeface="Baskerville" panose="02020502070401020303" pitchFamily="18" charset="0"/>
            <a:ea typeface="Baskerville" panose="02020502070401020303" pitchFamily="18" charset="0"/>
          </a:endParaRPr>
        </a:p>
      </dsp:txBody>
      <dsp:txXfrm>
        <a:off x="0" y="2942713"/>
        <a:ext cx="6513603" cy="979946"/>
      </dsp:txXfrm>
    </dsp:sp>
    <dsp:sp modelId="{D6A61F61-F8E1-7B4F-95B3-FF1363085486}">
      <dsp:nvSpPr>
        <dsp:cNvPr id="0" name=""/>
        <dsp:cNvSpPr/>
      </dsp:nvSpPr>
      <dsp:spPr>
        <a:xfrm>
          <a:off x="0" y="3922659"/>
          <a:ext cx="6513603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D56C3F-9EFD-C147-A5EB-74F4BC930DD9}">
      <dsp:nvSpPr>
        <dsp:cNvPr id="0" name=""/>
        <dsp:cNvSpPr/>
      </dsp:nvSpPr>
      <dsp:spPr>
        <a:xfrm>
          <a:off x="0" y="3922659"/>
          <a:ext cx="6513603" cy="979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none" kern="1200">
              <a:latin typeface="Baskerville" panose="02020502070401020303" pitchFamily="18" charset="0"/>
              <a:ea typeface="Baskerville" panose="02020502070401020303" pitchFamily="18" charset="0"/>
            </a:rPr>
            <a:t>Predict on 16% data - Use the learned modelA and modelB.</a:t>
          </a:r>
          <a:endParaRPr lang="en-US" sz="2000" kern="1200">
            <a:latin typeface="Baskerville" panose="02020502070401020303" pitchFamily="18" charset="0"/>
            <a:ea typeface="Baskerville" panose="02020502070401020303" pitchFamily="18" charset="0"/>
          </a:endParaRPr>
        </a:p>
      </dsp:txBody>
      <dsp:txXfrm>
        <a:off x="0" y="3922659"/>
        <a:ext cx="6513603" cy="979946"/>
      </dsp:txXfrm>
    </dsp:sp>
    <dsp:sp modelId="{575C2D7B-B895-2E4B-9320-E5FA7FDAC8C3}">
      <dsp:nvSpPr>
        <dsp:cNvPr id="0" name=""/>
        <dsp:cNvSpPr/>
      </dsp:nvSpPr>
      <dsp:spPr>
        <a:xfrm>
          <a:off x="0" y="4902605"/>
          <a:ext cx="651360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3CA647-DA79-6548-8664-C6EE7E0BACB4}">
      <dsp:nvSpPr>
        <dsp:cNvPr id="0" name=""/>
        <dsp:cNvSpPr/>
      </dsp:nvSpPr>
      <dsp:spPr>
        <a:xfrm>
          <a:off x="0" y="4902605"/>
          <a:ext cx="6513603" cy="979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none" kern="1200" dirty="0">
              <a:latin typeface="Baskerville" panose="02020502070401020303" pitchFamily="18" charset="0"/>
              <a:ea typeface="Baskerville" panose="02020502070401020303" pitchFamily="18" charset="0"/>
            </a:rPr>
            <a:t>Train on 64% data - Use </a:t>
          </a:r>
          <a:r>
            <a:rPr lang="en-US" sz="2000" b="0" i="0" u="none" kern="1200" dirty="0" err="1">
              <a:latin typeface="Baskerville" panose="02020502070401020303" pitchFamily="18" charset="0"/>
              <a:ea typeface="Baskerville" panose="02020502070401020303" pitchFamily="18" charset="0"/>
            </a:rPr>
            <a:t>NaiveBayes</a:t>
          </a:r>
          <a:r>
            <a:rPr lang="en-US" sz="2000" b="0" i="0" u="none" kern="1200" dirty="0">
              <a:latin typeface="Baskerville" panose="02020502070401020303" pitchFamily="18" charset="0"/>
              <a:ea typeface="Baskerville" panose="02020502070401020303" pitchFamily="18" charset="0"/>
            </a:rPr>
            <a:t> (A) on review text, XGBoost (B) on non-text feature</a:t>
          </a:r>
          <a:endParaRPr lang="en-US" sz="2000" kern="1200" dirty="0">
            <a:latin typeface="Baskerville" panose="02020502070401020303" pitchFamily="18" charset="0"/>
            <a:ea typeface="Baskerville" panose="02020502070401020303" pitchFamily="18" charset="0"/>
          </a:endParaRPr>
        </a:p>
      </dsp:txBody>
      <dsp:txXfrm>
        <a:off x="0" y="4902605"/>
        <a:ext cx="6513603" cy="9799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BBD0D-9644-4643-AF97-DA326686F6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069F1F-9E57-2A46-9FEC-6DEDAD0057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ABC85-F1EC-D24D-9BE9-4887F58A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31359-8449-6949-B3F1-9C361A934166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7DFFB-B01C-1A4F-A7A8-DCAFF8C16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64635-C6B0-1742-96DF-D8216E350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05F29-CE96-4A4C-B459-C4B4B2F22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99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0B6C7-BD8A-C14C-A117-3EE5A20C8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41B2CC-5398-BE42-8F3D-F6509A644A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24011-1080-F44E-8120-3FAB770FF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31359-8449-6949-B3F1-9C361A934166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F1611-D43D-1F47-B34C-C5154A7DA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59118-2B57-C246-9FC1-CEAD479A2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05F29-CE96-4A4C-B459-C4B4B2F22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41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2723AC-D0A7-B447-AADF-6CC52C626A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1C6955-D2B7-9D42-9743-C9A808E3C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2C6DE-9957-E04E-AD51-C15B7C9AD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31359-8449-6949-B3F1-9C361A934166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202A1-14CC-814D-B4D8-0253D5688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67880-5022-AE44-A2AD-4783F9773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05F29-CE96-4A4C-B459-C4B4B2F22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476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9EA50-E23C-FB41-9D99-5128A3833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DC0EE-5985-474E-BACC-3C43414AA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12BAB-6006-034E-9E54-AC9164492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31359-8449-6949-B3F1-9C361A934166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1408B-8AC3-5049-BD80-ACC74CCFE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AC0B9-0C8C-C34F-A5ED-629E5896C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05F29-CE96-4A4C-B459-C4B4B2F22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020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4CD1C-4BFF-A643-9D7D-98018CE51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86BA1F-13B2-C340-B273-A9D25C774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9215D-D625-5C4F-9099-90B55D5E1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31359-8449-6949-B3F1-9C361A934166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EE6A8-9BCF-8B41-BD47-0E07E1737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91F77-38B6-1C49-B4C3-8C7510E4D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05F29-CE96-4A4C-B459-C4B4B2F22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071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D8067-9BC5-4742-8582-2684C0972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A5953-5D7C-0C4B-A5CB-DB9D9361A3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9F156B-A5EA-CF45-8BA3-AEB25B1A45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8D3A1B-8257-2A4E-85E5-9A238D7DC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31359-8449-6949-B3F1-9C361A934166}" type="datetimeFigureOut">
              <a:rPr lang="en-US" smtClean="0"/>
              <a:t>5/7/19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F0B834-E495-124A-9DBD-A2D0AD37B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08723A-54B3-7249-9C3B-C0251BF52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05F29-CE96-4A4C-B459-C4B4B2F22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556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58AB4-BB54-534F-949A-2752A2B2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9B4532-04E2-9243-886F-62FECCFED8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1FF0DC-BC51-114E-BFCA-4AF1731149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9718C8-7F15-6D4E-985C-94C4730F9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873CA-03DD-A843-85FB-54241F51CB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1D5F5C-84A0-F84A-AB58-9745648AD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31359-8449-6949-B3F1-9C361A934166}" type="datetimeFigureOut">
              <a:rPr lang="en-US" smtClean="0"/>
              <a:t>5/7/19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49593E-1094-4E4B-BF3F-9810EBBDE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0F2DDF-F38A-9944-A0DB-56615F145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05F29-CE96-4A4C-B459-C4B4B2F22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149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1EE63-68B2-1B48-9F84-8472C0583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2FB8F0-B94F-FC4F-8719-459A88CE3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31359-8449-6949-B3F1-9C361A934166}" type="datetimeFigureOut">
              <a:rPr lang="en-US" smtClean="0"/>
              <a:t>5/7/19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A2AD4F-26FF-0B45-BE25-DF10BDABC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A5EFD4-9FF8-8648-9458-65BA6B5D6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05F29-CE96-4A4C-B459-C4B4B2F22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901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03F696-CE30-CD44-A67C-C22760BBB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31359-8449-6949-B3F1-9C361A934166}" type="datetimeFigureOut">
              <a:rPr lang="en-US" smtClean="0"/>
              <a:t>5/7/19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E6BF27-A066-874E-ADED-BE7E6E7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70CA3-1346-9741-B20D-D88CDF233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05F29-CE96-4A4C-B459-C4B4B2F22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116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D7D37-84A5-6A4E-8834-4E484FDCD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BB0BA-3723-5F47-990F-68B8907BB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1D507-65C4-A949-B5C1-5F0646EAE1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70C95F-0D04-4440-ABD6-E2720B60D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31359-8449-6949-B3F1-9C361A934166}" type="datetimeFigureOut">
              <a:rPr lang="en-US" smtClean="0"/>
              <a:t>5/7/19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58EDAA-5C28-5746-B349-9653CD4D7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6A674A-D80E-8F40-B622-DF3FD757B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05F29-CE96-4A4C-B459-C4B4B2F22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74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E3FE-664E-F640-92D9-D55928D07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32D268-08EB-5241-9BA9-9962379121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442AFE-446C-EA4C-8781-331855C5A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CDE3E3-2248-1F44-89FA-DD6C8871F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31359-8449-6949-B3F1-9C361A934166}" type="datetimeFigureOut">
              <a:rPr lang="en-US" smtClean="0"/>
              <a:t>5/7/19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85C6E-4AF4-3C43-95DA-653810B22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88CB4A-CB8E-6143-98C5-391831D3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05F29-CE96-4A4C-B459-C4B4B2F22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41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59A50D-243C-E749-8C78-7D91F2981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86224-C543-4A46-A7BF-A20DB66B9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A26D9B-49AB-9042-8463-A1F8604607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31359-8449-6949-B3F1-9C361A934166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4990F-6824-2447-AD47-1315379F7F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8B5BE-970B-AC4B-B3B9-EB343CCB7E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05F29-CE96-4A4C-B459-C4B4B2F22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15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5.tiff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.tif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1B651-1EFA-FA4E-83E3-23485E7F20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7" y="982085"/>
            <a:ext cx="4645250" cy="2889114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Yelp </a:t>
            </a:r>
            <a:b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Spam/Review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07A79B-1AA6-1F47-B5CC-32096AD6B0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452199"/>
          </a:xfrm>
        </p:spPr>
        <p:txBody>
          <a:bodyPr anchor="t">
            <a:normAutofit fontScale="92500" lnSpcReduction="10000"/>
          </a:bodyPr>
          <a:lstStyle/>
          <a:p>
            <a:pPr algn="r"/>
            <a:r>
              <a:rPr lang="en-US" sz="20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Presented By</a:t>
            </a:r>
          </a:p>
          <a:p>
            <a:pPr algn="r"/>
            <a:r>
              <a:rPr lang="en-US" sz="20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Kunj Parikh -</a:t>
            </a:r>
            <a:r>
              <a:rPr lang="en-US" sz="21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012532065</a:t>
            </a:r>
            <a:r>
              <a:rPr lang="en-US" sz="2000" dirty="0"/>
              <a:t> </a:t>
            </a:r>
            <a:r>
              <a:rPr lang="en-US" sz="20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</a:t>
            </a:r>
          </a:p>
          <a:p>
            <a:pPr algn="r"/>
            <a:r>
              <a:rPr lang="en-US" sz="20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Neha Bindle  - 013763126</a:t>
            </a:r>
          </a:p>
          <a:p>
            <a:pPr algn="r"/>
            <a:r>
              <a:rPr lang="en-US" sz="20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Shrey Patel - 012430652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1DC400-52B3-7D41-AF58-519896B0A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82" y="1764381"/>
            <a:ext cx="4047843" cy="196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18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8207CC-DBED-4247-AF0A-9C0C9A7F9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943" y="299160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u="sng" kern="1200" dirty="0">
                <a:solidFill>
                  <a:srgbClr val="FFFFFF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Neural Networks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83F4844-9881-FC4F-9B96-CC11048C04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0944576"/>
              </p:ext>
            </p:extLst>
          </p:nvPr>
        </p:nvGraphicFramePr>
        <p:xfrm>
          <a:off x="522943" y="1773758"/>
          <a:ext cx="10923805" cy="456074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753055">
                  <a:extLst>
                    <a:ext uri="{9D8B030D-6E8A-4147-A177-3AD203B41FA5}">
                      <a16:colId xmlns:a16="http://schemas.microsoft.com/office/drawing/2014/main" val="2867454680"/>
                    </a:ext>
                  </a:extLst>
                </a:gridCol>
                <a:gridCol w="2721990">
                  <a:extLst>
                    <a:ext uri="{9D8B030D-6E8A-4147-A177-3AD203B41FA5}">
                      <a16:colId xmlns:a16="http://schemas.microsoft.com/office/drawing/2014/main" val="173164135"/>
                    </a:ext>
                  </a:extLst>
                </a:gridCol>
                <a:gridCol w="2686339">
                  <a:extLst>
                    <a:ext uri="{9D8B030D-6E8A-4147-A177-3AD203B41FA5}">
                      <a16:colId xmlns:a16="http://schemas.microsoft.com/office/drawing/2014/main" val="393374844"/>
                    </a:ext>
                  </a:extLst>
                </a:gridCol>
                <a:gridCol w="2762421">
                  <a:extLst>
                    <a:ext uri="{9D8B030D-6E8A-4147-A177-3AD203B41FA5}">
                      <a16:colId xmlns:a16="http://schemas.microsoft.com/office/drawing/2014/main" val="3401313547"/>
                    </a:ext>
                  </a:extLst>
                </a:gridCol>
              </a:tblGrid>
              <a:tr h="100345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a:t>Neural Network with LSTM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 marL="202310" marR="121386" marT="121386" marB="1213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a:t>Neural Network with extra 1D CNN on top of LSTM layer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 marL="202310" marR="121386" marT="121386" marB="1213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a:t>Neural network with Bidirectional recurrent layers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 marL="202310" marR="121386" marT="121386" marB="1213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a:t>Neural network using RNN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 marL="202310" marR="121386" marT="121386" marB="121386"/>
                </a:tc>
                <a:extLst>
                  <a:ext uri="{0D108BD9-81ED-4DB2-BD59-A6C34878D82A}">
                    <a16:rowId xmlns:a16="http://schemas.microsoft.com/office/drawing/2014/main" val="845263609"/>
                  </a:ext>
                </a:extLst>
              </a:tr>
              <a:tr h="99806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a:t>Embedding layer, LSTM layer, and output of LSTM Layer was fed into hidden fully connected layer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 marL="202310" marR="105201" marT="105201" marB="1052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a:t>Combination of recurrent neural network with LSTM and Convolutional layer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 marL="202310" marR="105201" marT="105201" marB="10520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Baskerville" panose="02020502070401020303" pitchFamily="18" charset="0"/>
                          <a:ea typeface="Baskerville" panose="02020502070401020303" pitchFamily="18" charset="0"/>
                          <a:cs typeface="+mn-cs"/>
                        </a:rPr>
                        <a:t>Frequently used for NLP for richer data representations</a:t>
                      </a:r>
                    </a:p>
                  </a:txBody>
                  <a:tcPr marL="202310" marR="105201" marT="105201" marB="10520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Baskerville" panose="02020502070401020303" pitchFamily="18" charset="0"/>
                          <a:ea typeface="Baskerville" panose="02020502070401020303" pitchFamily="18" charset="0"/>
                          <a:cs typeface="+mn-cs"/>
                        </a:rPr>
                        <a:t>Trained with padded sequence </a:t>
                      </a:r>
                    </a:p>
                  </a:txBody>
                  <a:tcPr marL="202310" marR="105201" marT="105201" marB="105201"/>
                </a:tc>
                <a:extLst>
                  <a:ext uri="{0D108BD9-81ED-4DB2-BD59-A6C34878D82A}">
                    <a16:rowId xmlns:a16="http://schemas.microsoft.com/office/drawing/2014/main" val="2632966812"/>
                  </a:ext>
                </a:extLst>
              </a:tr>
              <a:tr h="99806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Baskerville" panose="02020502070401020303" pitchFamily="18" charset="0"/>
                          <a:ea typeface="Baskerville" panose="02020502070401020303" pitchFamily="18" charset="0"/>
                          <a:cs typeface="+mn-cs"/>
                        </a:rPr>
                        <a:t>10,000 most common words were used as features</a:t>
                      </a:r>
                    </a:p>
                  </a:txBody>
                  <a:tcPr marL="202310" marR="105201" marT="105201" marB="10520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Baskerville" panose="02020502070401020303" pitchFamily="18" charset="0"/>
                          <a:ea typeface="Baskerville" panose="02020502070401020303" pitchFamily="18" charset="0"/>
                          <a:cs typeface="+mn-cs"/>
                        </a:rPr>
                        <a:t>Dropout layer was added after embedding layer and convolutional layer</a:t>
                      </a:r>
                    </a:p>
                  </a:txBody>
                  <a:tcPr marL="202310" marR="105201" marT="105201" marB="10520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Baskerville" panose="02020502070401020303" pitchFamily="18" charset="0"/>
                          <a:ea typeface="Baskerville" panose="02020502070401020303" pitchFamily="18" charset="0"/>
                          <a:cs typeface="+mn-cs"/>
                        </a:rPr>
                        <a:t>Bidirectional recurrent layer after embedding layer</a:t>
                      </a:r>
                    </a:p>
                  </a:txBody>
                  <a:tcPr marL="202310" marR="105201" marT="105201" marB="10520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Baskerville" panose="02020502070401020303" pitchFamily="18" charset="0"/>
                          <a:ea typeface="Baskerville" panose="02020502070401020303" pitchFamily="18" charset="0"/>
                          <a:cs typeface="+mn-cs"/>
                        </a:rPr>
                        <a:t>Need to change weight matrices so recurrent unit provides output for input sequence</a:t>
                      </a:r>
                    </a:p>
                  </a:txBody>
                  <a:tcPr marL="202310" marR="105201" marT="105201" marB="105201"/>
                </a:tc>
                <a:extLst>
                  <a:ext uri="{0D108BD9-81ED-4DB2-BD59-A6C34878D82A}">
                    <a16:rowId xmlns:a16="http://schemas.microsoft.com/office/drawing/2014/main" val="1688295335"/>
                  </a:ext>
                </a:extLst>
              </a:tr>
              <a:tr h="99806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Baskerville" panose="02020502070401020303" pitchFamily="18" charset="0"/>
                          <a:ea typeface="Baskerville" panose="02020502070401020303" pitchFamily="18" charset="0"/>
                          <a:cs typeface="+mn-cs"/>
                        </a:rPr>
                        <a:t>20 percent dropout, 0.2 Validation split</a:t>
                      </a:r>
                    </a:p>
                  </a:txBody>
                  <a:tcPr marL="202310" marR="105201" marT="105201" marB="10520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Baskerville" panose="02020502070401020303" pitchFamily="18" charset="0"/>
                          <a:ea typeface="Baskerville" panose="02020502070401020303" pitchFamily="18" charset="0"/>
                          <a:cs typeface="+mn-cs"/>
                        </a:rPr>
                        <a:t>20 percent dropout, 0.2 Validation split</a:t>
                      </a:r>
                    </a:p>
                    <a:p>
                      <a:pPr marL="0" algn="ctr" defTabSz="914400" rtl="0" eaLnBrk="1" latinLnBrk="0" hangingPunct="1"/>
                      <a:endParaRPr lang="en-US" sz="1600" kern="1200" dirty="0">
                        <a:solidFill>
                          <a:schemeClr val="dk1"/>
                        </a:solidFill>
                        <a:latin typeface="Baskerville" panose="02020502070401020303" pitchFamily="18" charset="0"/>
                        <a:ea typeface="Baskerville" panose="02020502070401020303" pitchFamily="18" charset="0"/>
                        <a:cs typeface="+mn-cs"/>
                      </a:endParaRPr>
                    </a:p>
                  </a:txBody>
                  <a:tcPr marL="202310" marR="105201" marT="105201" marB="10520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Baskerville" panose="02020502070401020303" pitchFamily="18" charset="0"/>
                          <a:ea typeface="Baskerville" panose="02020502070401020303" pitchFamily="18" charset="0"/>
                          <a:cs typeface="+mn-cs"/>
                        </a:rPr>
                        <a:t>Separate instance of this layer for chronological processing and reversed order processing</a:t>
                      </a:r>
                    </a:p>
                  </a:txBody>
                  <a:tcPr marL="202310" marR="105201" marT="105201" marB="10520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Baskerville" panose="02020502070401020303" pitchFamily="18" charset="0"/>
                          <a:ea typeface="Baskerville" panose="02020502070401020303" pitchFamily="18" charset="0"/>
                          <a:cs typeface="+mn-cs"/>
                        </a:rPr>
                        <a:t>5 percent validation split</a:t>
                      </a:r>
                    </a:p>
                  </a:txBody>
                  <a:tcPr marL="202310" marR="105201" marT="105201" marB="105201"/>
                </a:tc>
                <a:extLst>
                  <a:ext uri="{0D108BD9-81ED-4DB2-BD59-A6C34878D82A}">
                    <a16:rowId xmlns:a16="http://schemas.microsoft.com/office/drawing/2014/main" val="408531153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3BC38D80-50DA-4C47-A06A-BEAC965F8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3594" y="5799594"/>
            <a:ext cx="1058406" cy="105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1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5AFD5E1-2649-344C-A5A4-4656565B51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3440495"/>
              </p:ext>
            </p:extLst>
          </p:nvPr>
        </p:nvGraphicFramePr>
        <p:xfrm>
          <a:off x="690215" y="139984"/>
          <a:ext cx="10680048" cy="169519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70012">
                  <a:extLst>
                    <a:ext uri="{9D8B030D-6E8A-4147-A177-3AD203B41FA5}">
                      <a16:colId xmlns:a16="http://schemas.microsoft.com/office/drawing/2014/main" val="1992440483"/>
                    </a:ext>
                  </a:extLst>
                </a:gridCol>
                <a:gridCol w="2670012">
                  <a:extLst>
                    <a:ext uri="{9D8B030D-6E8A-4147-A177-3AD203B41FA5}">
                      <a16:colId xmlns:a16="http://schemas.microsoft.com/office/drawing/2014/main" val="1093925299"/>
                    </a:ext>
                  </a:extLst>
                </a:gridCol>
                <a:gridCol w="2670012">
                  <a:extLst>
                    <a:ext uri="{9D8B030D-6E8A-4147-A177-3AD203B41FA5}">
                      <a16:colId xmlns:a16="http://schemas.microsoft.com/office/drawing/2014/main" val="3234326970"/>
                    </a:ext>
                  </a:extLst>
                </a:gridCol>
                <a:gridCol w="2670012">
                  <a:extLst>
                    <a:ext uri="{9D8B030D-6E8A-4147-A177-3AD203B41FA5}">
                      <a16:colId xmlns:a16="http://schemas.microsoft.com/office/drawing/2014/main" val="1884601704"/>
                    </a:ext>
                  </a:extLst>
                </a:gridCol>
              </a:tblGrid>
              <a:tr h="11362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a:t>Neural Network with LSTM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Baskerville" panose="02020502070401020303" pitchFamily="18" charset="0"/>
                          <a:ea typeface="Baskerville" panose="02020502070401020303" pitchFamily="18" charset="0"/>
                          <a:cs typeface="+mn-cs"/>
                        </a:rPr>
                        <a:t>Neural Network with extra 1D CNN on top of LSTM layer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Baskerville" panose="02020502070401020303" pitchFamily="18" charset="0"/>
                          <a:ea typeface="Baskerville" panose="02020502070401020303" pitchFamily="18" charset="0"/>
                          <a:cs typeface="+mn-cs"/>
                        </a:rPr>
                        <a:t>Neural network with Bidirectional recurrent layers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lt1"/>
                        </a:solidFill>
                        <a:latin typeface="Baskerville" panose="02020502070401020303" pitchFamily="18" charset="0"/>
                        <a:ea typeface="Baskerville" panose="02020502070401020303" pitchFamily="18" charset="0"/>
                        <a:cs typeface="+mn-cs"/>
                      </a:endParaRPr>
                    </a:p>
                  </a:txBody>
                  <a:tcPr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lt1"/>
                        </a:solidFill>
                        <a:latin typeface="Baskerville" panose="02020502070401020303" pitchFamily="18" charset="0"/>
                        <a:ea typeface="Baskerville" panose="02020502070401020303" pitchFamily="18" charset="0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Baskerville" panose="02020502070401020303" pitchFamily="18" charset="0"/>
                          <a:ea typeface="Baskerville" panose="02020502070401020303" pitchFamily="18" charset="0"/>
                          <a:cs typeface="+mn-cs"/>
                        </a:rPr>
                        <a:t>Neural network using RNN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lt1"/>
                        </a:solidFill>
                        <a:latin typeface="Baskerville" panose="02020502070401020303" pitchFamily="18" charset="0"/>
                        <a:ea typeface="Baskerville" panose="02020502070401020303" pitchFamily="18" charset="0"/>
                        <a:cs typeface="+mn-cs"/>
                      </a:endParaRPr>
                    </a:p>
                  </a:txBody>
                  <a:tcPr>
                    <a:solidFill>
                      <a:srgbClr val="D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506518"/>
                  </a:ext>
                </a:extLst>
              </a:tr>
            </a:tbl>
          </a:graphicData>
        </a:graphic>
      </p:graphicFrame>
      <p:pic>
        <p:nvPicPr>
          <p:cNvPr id="3074" name="Picture 2" descr="https://lh6.googleusercontent.com/JpRd5iL1w23D1JlvuvRICLMvsR3YrNk63umTaJkZqrpEqsSN-_BFQqQjl4JcGCS9l9gtfsKdmVnU-AqgZJ1pT-M82iHPsD7kQmPLkrAAdE8fZQ2d-jBDYhQyY2yTU9APjdjaBHGK">
            <a:extLst>
              <a:ext uri="{FF2B5EF4-FFF2-40B4-BE49-F238E27FC236}">
                <a16:creationId xmlns:a16="http://schemas.microsoft.com/office/drawing/2014/main" id="{9D55900B-D36F-D647-AA81-AB987E566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96" y="2177527"/>
            <a:ext cx="2781299" cy="182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4.googleusercontent.com/9QrWMoiZ1uNAMb-7DyiYVwde5d6wU7m-bFHj8r7rtIGnfLSoEVWKI5Zlambr3IeGRFDMb33C6SXzXSfTQ87BA8mcffp6kBlWm8-mFD6Te5PQPa0bCKSSkK38vQMnTS9ajeQwNDGL">
            <a:extLst>
              <a:ext uri="{FF2B5EF4-FFF2-40B4-BE49-F238E27FC236}">
                <a16:creationId xmlns:a16="http://schemas.microsoft.com/office/drawing/2014/main" id="{75145533-1693-804F-BB2A-C3DFD37C0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15" y="4247727"/>
            <a:ext cx="2657764" cy="183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lh4.googleusercontent.com/dUPOi6gBhg01hXK4FRsL19I87WuNvXhEqNF5H81LCIBiRhI1dnbt8BV6kxsuUq3eTwJcYvTJa5rdKfYBD1WKXZ16zRKsMtn4V-J1un63rAMTgG49_g6XIM_CXGSe8o6FvCzyERBi">
            <a:extLst>
              <a:ext uri="{FF2B5EF4-FFF2-40B4-BE49-F238E27FC236}">
                <a16:creationId xmlns:a16="http://schemas.microsoft.com/office/drawing/2014/main" id="{39888154-2774-5E40-8997-A661A7A15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562" y="2177527"/>
            <a:ext cx="2438400" cy="163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lh3.googleusercontent.com/IRjLLvqiAtLVz9Q1PbVNQPgJjTUamI8OsaF-iIHsdvzllXUU9tImLGkNERfldzA_uRwqpgEHHAg5AizB4ZjCSHKF3ckcIQFgkhqXZ991_BEAYaPqCsuLNcPZhkgCXbOH5vvU_cmm">
            <a:extLst>
              <a:ext uri="{FF2B5EF4-FFF2-40B4-BE49-F238E27FC236}">
                <a16:creationId xmlns:a16="http://schemas.microsoft.com/office/drawing/2014/main" id="{D6DF32AD-D483-B546-998D-E2711638A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584" y="4343749"/>
            <a:ext cx="2474432" cy="163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lh6.googleusercontent.com/89CPzW79WJjakdgUfLLb2Y-hPTapRB8VGy9PzLPtES6tFL0mHzLP5A9KRpHNE1vVHlBWoNt1DMbIi0GeaupSB_sAmBIIgpCo9kkGCST9MuJLodmeM91jFhMhyotp5rh1WMg9Omnk">
            <a:extLst>
              <a:ext uri="{FF2B5EF4-FFF2-40B4-BE49-F238E27FC236}">
                <a16:creationId xmlns:a16="http://schemas.microsoft.com/office/drawing/2014/main" id="{07300228-26F1-3E48-AC5B-46A7146E7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707" y="2161162"/>
            <a:ext cx="2438400" cy="157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lh4.googleusercontent.com/qIM1W--J5LtDyLI0CXAkRhvrggfLMm1d-l5wEHyVg47PjEc8qjrD9Zrwz2NXHKWjfJpFZ2Dunfk6wV_dpBXfNc6-DLP3BnoZfX64p0uy3cSaoDCaBk73k8e9pM4EPY7g83o6RJ8-">
            <a:extLst>
              <a:ext uri="{FF2B5EF4-FFF2-40B4-BE49-F238E27FC236}">
                <a16:creationId xmlns:a16="http://schemas.microsoft.com/office/drawing/2014/main" id="{AA8F42C4-A90A-294F-ACA4-195819FFA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824" y="4165571"/>
            <a:ext cx="25654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825554-CACE-B84E-89E1-0B317D9A0F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0224" y="2040274"/>
            <a:ext cx="2450037" cy="1695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EEE382-E23B-B546-BA90-0BFF4ABB20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68870" y="4165571"/>
            <a:ext cx="2565400" cy="18021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45C7633-ACB2-0F4E-BF26-FCC2218CA6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33594" y="5799594"/>
            <a:ext cx="1058406" cy="105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06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4513F4-2534-C94C-AC0B-1AB11CCDD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SGD Classifier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19B02F-F1A4-2040-B603-38B6182B2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3594" y="5799594"/>
            <a:ext cx="1058406" cy="1058406"/>
          </a:xfrm>
          <a:prstGeom prst="rect">
            <a:avLst/>
          </a:prstGeom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8C23280-0034-084B-9DE6-250B9FCFA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987053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28041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3BAF1561-20C4-41FD-A35F-BF2B9E72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839DC788-B140-4F3E-A91E-CB3E70ED9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A8D0E7-6278-294B-8D1C-411946C0A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981091"/>
            <a:ext cx="4404295" cy="1624457"/>
          </a:xfrm>
        </p:spPr>
        <p:txBody>
          <a:bodyPr>
            <a:normAutofit/>
          </a:bodyPr>
          <a:lstStyle/>
          <a:p>
            <a:r>
              <a:rPr lang="en-US" sz="3600" u="sng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SVM with linear kernel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C18D930-0EEE-448F-ABF1-2AA3C83DA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20043-AE35-FF49-8CEB-52871E790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904" y="2662332"/>
            <a:ext cx="4113126" cy="3728406"/>
          </a:xfrm>
        </p:spPr>
        <p:txBody>
          <a:bodyPr anchor="t"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Applied on </a:t>
            </a:r>
            <a:r>
              <a:rPr lang="en-US" sz="1800" dirty="0" err="1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tf</a:t>
            </a:r>
            <a:r>
              <a:rPr lang="en-US" sz="1800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- </a:t>
            </a:r>
            <a:r>
              <a:rPr lang="en-US" sz="1800" dirty="0" err="1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idf</a:t>
            </a:r>
            <a:r>
              <a:rPr lang="en-US" sz="1800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sparse review matrix, got weighted-</a:t>
            </a:r>
            <a:r>
              <a:rPr lang="en-US" sz="1800" dirty="0" err="1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avg</a:t>
            </a:r>
            <a:r>
              <a:rPr lang="en-US" sz="1800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F1 score : 72%</a:t>
            </a:r>
          </a:p>
          <a:p>
            <a:r>
              <a:rPr lang="en-US" sz="1800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Also applied to sentiment polarity, subjectivity,  but got: 65%</a:t>
            </a:r>
          </a:p>
          <a:p>
            <a:r>
              <a:rPr lang="en-US" sz="1800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Performed Grid Search with following parameters-</a:t>
            </a:r>
            <a:r>
              <a:rPr lang="en-US" sz="1800" i="1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'</a:t>
            </a:r>
            <a:r>
              <a:rPr lang="en-US" sz="1800" i="1" dirty="0" err="1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vect</a:t>
            </a:r>
            <a:r>
              <a:rPr lang="en-US" sz="1800" i="1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__</a:t>
            </a:r>
            <a:r>
              <a:rPr lang="en-US" sz="1800" i="1" dirty="0" err="1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ngram_range</a:t>
            </a:r>
            <a:r>
              <a:rPr lang="en-US" sz="1800" i="1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': [(1, 1), (1, 2)], '</a:t>
            </a:r>
            <a:r>
              <a:rPr lang="en-US" sz="1800" i="1" dirty="0" err="1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tfidf</a:t>
            </a:r>
            <a:r>
              <a:rPr lang="en-US" sz="1800" i="1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__</a:t>
            </a:r>
            <a:r>
              <a:rPr lang="en-US" sz="1800" i="1" dirty="0" err="1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use_idf</a:t>
            </a:r>
            <a:r>
              <a:rPr lang="en-US" sz="1800" i="1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': (True, False)}</a:t>
            </a:r>
          </a:p>
          <a:p>
            <a:r>
              <a:rPr lang="en-US" sz="1800" i="1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Best Parameters obtained : </a:t>
            </a:r>
            <a:r>
              <a:rPr lang="en-US" sz="1800" i="1" dirty="0" err="1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ngram_range</a:t>
            </a:r>
            <a:r>
              <a:rPr lang="en-US" sz="1800" i="1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':, (1, 2), </a:t>
            </a:r>
            <a:r>
              <a:rPr lang="en-US" sz="1800" i="1" dirty="0" err="1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Tfidf</a:t>
            </a:r>
            <a:r>
              <a:rPr lang="en-US" sz="1800" i="1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__</a:t>
            </a:r>
            <a:r>
              <a:rPr lang="en-US" sz="1800" i="1" dirty="0" err="1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use_idf</a:t>
            </a:r>
            <a:r>
              <a:rPr lang="en-US" sz="1800" i="1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: True}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6EFE62-8401-894E-948C-CF8D76446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932" y="981091"/>
            <a:ext cx="6953174" cy="459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39B0C1-5372-F44B-9A5D-3F51606C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 b="1" u="sng">
                <a:solidFill>
                  <a:srgbClr val="FFFFFF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Evaluation of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3ABEB9-2B1D-764F-9079-861C20FB4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3594" y="5799594"/>
            <a:ext cx="1058406" cy="1058406"/>
          </a:xfrm>
          <a:prstGeom prst="rect">
            <a:avLst/>
          </a:prstGeom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DC57A27-1F05-084C-A512-3F3E8288D6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9121522"/>
              </p:ext>
            </p:extLst>
          </p:nvPr>
        </p:nvGraphicFramePr>
        <p:xfrm>
          <a:off x="3796748" y="874644"/>
          <a:ext cx="7235164" cy="5012295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356604">
                  <a:extLst>
                    <a:ext uri="{9D8B030D-6E8A-4147-A177-3AD203B41FA5}">
                      <a16:colId xmlns:a16="http://schemas.microsoft.com/office/drawing/2014/main" val="1389827882"/>
                    </a:ext>
                  </a:extLst>
                </a:gridCol>
                <a:gridCol w="4315151">
                  <a:extLst>
                    <a:ext uri="{9D8B030D-6E8A-4147-A177-3AD203B41FA5}">
                      <a16:colId xmlns:a16="http://schemas.microsoft.com/office/drawing/2014/main" val="1032427668"/>
                    </a:ext>
                  </a:extLst>
                </a:gridCol>
                <a:gridCol w="2563409">
                  <a:extLst>
                    <a:ext uri="{9D8B030D-6E8A-4147-A177-3AD203B41FA5}">
                      <a16:colId xmlns:a16="http://schemas.microsoft.com/office/drawing/2014/main" val="249764434"/>
                    </a:ext>
                  </a:extLst>
                </a:gridCol>
              </a:tblGrid>
              <a:tr h="642641">
                <a:tc>
                  <a:txBody>
                    <a:bodyPr/>
                    <a:lstStyle/>
                    <a:p>
                      <a:pPr fontAlgn="t"/>
                      <a:br>
                        <a:rPr lang="en-US" sz="1400" dirty="0"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</a:br>
                      <a:endParaRPr lang="en-US" sz="1400" dirty="0"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  <a:p>
                      <a:pPr fontAlgn="t"/>
                      <a:endParaRPr lang="en-US" sz="1400" dirty="0"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 marL="44952" marR="44952" marT="44952" marB="44952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u="none" strike="noStrike" kern="1200" dirty="0">
                        <a:solidFill>
                          <a:schemeClr val="lt1"/>
                        </a:solidFill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  <a:cs typeface="+mn-cs"/>
                      </a:endParaRPr>
                    </a:p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+mn-cs"/>
                        </a:rPr>
                        <a:t>Classifier</a:t>
                      </a:r>
                    </a:p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u="none" strike="noStrike" kern="1200" dirty="0">
                        <a:solidFill>
                          <a:schemeClr val="lt1"/>
                        </a:solidFill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  <a:cs typeface="+mn-cs"/>
                      </a:endParaRPr>
                    </a:p>
                  </a:txBody>
                  <a:tcPr marL="44952" marR="44952" marT="44952" marB="44952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u="none" strike="noStrike" kern="1200" dirty="0">
                        <a:solidFill>
                          <a:schemeClr val="lt1"/>
                        </a:solidFill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  <a:cs typeface="+mn-cs"/>
                      </a:endParaRPr>
                    </a:p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  <a:cs typeface="+mn-cs"/>
                        </a:rPr>
                        <a:t>F1 Score</a:t>
                      </a:r>
                    </a:p>
                  </a:txBody>
                  <a:tcPr marL="44952" marR="44952" marT="44952" marB="44952"/>
                </a:tc>
                <a:extLst>
                  <a:ext uri="{0D108BD9-81ED-4DB2-BD59-A6C34878D82A}">
                    <a16:rowId xmlns:a16="http://schemas.microsoft.com/office/drawing/2014/main" val="2369899656"/>
                  </a:ext>
                </a:extLst>
              </a:tr>
              <a:tr h="38930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a:t>1</a:t>
                      </a:r>
                      <a:endParaRPr lang="en-US" sz="1400"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 marL="44952" marR="44952" marT="44952" marB="44952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a:t>Support Vector Machine – Linear Kernel</a:t>
                      </a:r>
                      <a:endParaRPr lang="en-US" sz="1400" dirty="0"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 marL="44952" marR="44952" marT="44952" marB="44952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a:t>72 % (Text), 65%(other</a:t>
                      </a:r>
                      <a:endParaRPr lang="en-US" sz="1400" dirty="0"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 marL="44952" marR="44952" marT="44952" marB="44952"/>
                </a:tc>
                <a:extLst>
                  <a:ext uri="{0D108BD9-81ED-4DB2-BD59-A6C34878D82A}">
                    <a16:rowId xmlns:a16="http://schemas.microsoft.com/office/drawing/2014/main" val="1766726419"/>
                  </a:ext>
                </a:extLst>
              </a:tr>
              <a:tr h="38930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a:t>2</a:t>
                      </a:r>
                      <a:endParaRPr lang="en-US" sz="1400"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 marL="44952" marR="44952" marT="44952" marB="44952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a:t>Stochastic Gradient Descent</a:t>
                      </a:r>
                      <a:endParaRPr lang="en-US" sz="1400" dirty="0"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 marL="44952" marR="44952" marT="44952" marB="44952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a:t>55.56 %</a:t>
                      </a:r>
                      <a:endParaRPr lang="en-US" sz="1400" dirty="0"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 marL="44952" marR="44952" marT="44952" marB="44952"/>
                </a:tc>
                <a:extLst>
                  <a:ext uri="{0D108BD9-81ED-4DB2-BD59-A6C34878D82A}">
                    <a16:rowId xmlns:a16="http://schemas.microsoft.com/office/drawing/2014/main" val="969328114"/>
                  </a:ext>
                </a:extLst>
              </a:tr>
              <a:tr h="38930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a:t>3</a:t>
                      </a:r>
                      <a:endParaRPr lang="en-US" sz="1400"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 marL="44952" marR="44952" marT="44952" marB="44952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a:t>Naive Bayes Classifier</a:t>
                      </a:r>
                      <a:endParaRPr lang="en-US" sz="1400" dirty="0"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 marL="44952" marR="44952" marT="44952" marB="44952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a:t>63.52 %</a:t>
                      </a:r>
                      <a:endParaRPr lang="en-US" sz="1400" dirty="0"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 marL="44952" marR="44952" marT="44952" marB="44952"/>
                </a:tc>
                <a:extLst>
                  <a:ext uri="{0D108BD9-81ED-4DB2-BD59-A6C34878D82A}">
                    <a16:rowId xmlns:a16="http://schemas.microsoft.com/office/drawing/2014/main" val="3191519384"/>
                  </a:ext>
                </a:extLst>
              </a:tr>
              <a:tr h="38930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a:t>4</a:t>
                      </a:r>
                      <a:endParaRPr lang="en-US" sz="1400"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 marL="44952" marR="44952" marT="44952" marB="44952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a:t>Naive Bayes Classifier (With Grid search and </a:t>
                      </a:r>
                      <a:r>
                        <a:rPr lang="en-US" sz="1400" u="none" strike="noStrike" dirty="0" err="1"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a:t>ngram</a:t>
                      </a:r>
                      <a:r>
                        <a:rPr lang="en-US" sz="1400" u="none" strike="noStrike" dirty="0"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a:t>)</a:t>
                      </a:r>
                      <a:endParaRPr lang="en-US" sz="1400" dirty="0"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 marL="44952" marR="44952" marT="44952" marB="44952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a:t>77.00 %</a:t>
                      </a:r>
                      <a:endParaRPr lang="en-US" sz="1400"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 marL="44952" marR="44952" marT="44952" marB="44952"/>
                </a:tc>
                <a:extLst>
                  <a:ext uri="{0D108BD9-81ED-4DB2-BD59-A6C34878D82A}">
                    <a16:rowId xmlns:a16="http://schemas.microsoft.com/office/drawing/2014/main" val="2314999087"/>
                  </a:ext>
                </a:extLst>
              </a:tr>
              <a:tr h="38930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a:t>5</a:t>
                      </a:r>
                      <a:endParaRPr lang="en-US" sz="1400"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 marL="44952" marR="44952" marT="44952" marB="44952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a:t>Random Forest</a:t>
                      </a:r>
                      <a:endParaRPr lang="en-US" sz="1400" dirty="0"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 marL="44952" marR="44952" marT="44952" marB="44952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a:t>65.93 %</a:t>
                      </a:r>
                      <a:endParaRPr lang="en-US" sz="1400"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 marL="44952" marR="44952" marT="44952" marB="44952"/>
                </a:tc>
                <a:extLst>
                  <a:ext uri="{0D108BD9-81ED-4DB2-BD59-A6C34878D82A}">
                    <a16:rowId xmlns:a16="http://schemas.microsoft.com/office/drawing/2014/main" val="3304266630"/>
                  </a:ext>
                </a:extLst>
              </a:tr>
              <a:tr h="38930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a:t>6</a:t>
                      </a:r>
                      <a:endParaRPr lang="en-US" sz="1400"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 marL="44952" marR="44952" marT="44952" marB="44952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a:t>Neural Network with LSTM</a:t>
                      </a:r>
                      <a:endParaRPr lang="en-US" sz="1400" dirty="0"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 marL="44952" marR="44952" marT="44952" marB="44952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a:t>66.23 %</a:t>
                      </a:r>
                      <a:endParaRPr lang="en-US" sz="1400"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 marL="44952" marR="44952" marT="44952" marB="44952"/>
                </a:tc>
                <a:extLst>
                  <a:ext uri="{0D108BD9-81ED-4DB2-BD59-A6C34878D82A}">
                    <a16:rowId xmlns:a16="http://schemas.microsoft.com/office/drawing/2014/main" val="4066415426"/>
                  </a:ext>
                </a:extLst>
              </a:tr>
              <a:tr h="38930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a:t>7</a:t>
                      </a:r>
                      <a:endParaRPr lang="en-US" sz="1400"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 marL="44952" marR="44952" marT="44952" marB="44952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a:t>Neural Network with 1D CNN on top of LSTM layer</a:t>
                      </a:r>
                      <a:endParaRPr lang="en-US" sz="1400" dirty="0"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 marL="44952" marR="44952" marT="44952" marB="44952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a:t>66.38 %</a:t>
                      </a:r>
                      <a:endParaRPr lang="en-US" sz="1400"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 marL="44952" marR="44952" marT="44952" marB="44952"/>
                </a:tc>
                <a:extLst>
                  <a:ext uri="{0D108BD9-81ED-4DB2-BD59-A6C34878D82A}">
                    <a16:rowId xmlns:a16="http://schemas.microsoft.com/office/drawing/2014/main" val="2359373697"/>
                  </a:ext>
                </a:extLst>
              </a:tr>
              <a:tr h="38930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a:t>8</a:t>
                      </a:r>
                      <a:endParaRPr lang="en-US" sz="1400"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 marL="44952" marR="44952" marT="44952" marB="44952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a:t>Neural Network using Bidirectional recurrent layer</a:t>
                      </a:r>
                      <a:endParaRPr lang="en-US" sz="1400" dirty="0"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 marL="44952" marR="44952" marT="44952" marB="44952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a:t>66.45 %</a:t>
                      </a:r>
                      <a:endParaRPr lang="en-US" sz="1400" dirty="0"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 marL="44952" marR="44952" marT="44952" marB="44952"/>
                </a:tc>
                <a:extLst>
                  <a:ext uri="{0D108BD9-81ED-4DB2-BD59-A6C34878D82A}">
                    <a16:rowId xmlns:a16="http://schemas.microsoft.com/office/drawing/2014/main" val="2922603379"/>
                  </a:ext>
                </a:extLst>
              </a:tr>
              <a:tr h="38930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a:t>9</a:t>
                      </a:r>
                      <a:endParaRPr lang="en-US" sz="1400"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 marL="44952" marR="44952" marT="44952" marB="44952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a:t>Recurrent Neural Network with GRU</a:t>
                      </a:r>
                      <a:endParaRPr lang="en-US" sz="1400"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 marL="44952" marR="44952" marT="44952" marB="44952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a:t>68.23%</a:t>
                      </a:r>
                      <a:endParaRPr lang="en-US" sz="1400" dirty="0"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 marL="44952" marR="44952" marT="44952" marB="44952"/>
                </a:tc>
                <a:extLst>
                  <a:ext uri="{0D108BD9-81ED-4DB2-BD59-A6C34878D82A}">
                    <a16:rowId xmlns:a16="http://schemas.microsoft.com/office/drawing/2014/main" val="2508246170"/>
                  </a:ext>
                </a:extLst>
              </a:tr>
              <a:tr h="38930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a:t>10</a:t>
                      </a:r>
                      <a:endParaRPr lang="en-US" sz="1400"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 marL="44952" marR="44952" marT="44952" marB="44952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 err="1"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a:t>XGBoost</a:t>
                      </a:r>
                      <a:endParaRPr lang="en-US" sz="1400" dirty="0"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 marL="44952" marR="44952" marT="44952" marB="44952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a:t>64% (Text), 57%(Other)</a:t>
                      </a:r>
                      <a:endParaRPr lang="en-US" sz="1400" dirty="0"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 marL="44952" marR="44952" marT="44952" marB="44952"/>
                </a:tc>
                <a:extLst>
                  <a:ext uri="{0D108BD9-81ED-4DB2-BD59-A6C34878D82A}">
                    <a16:rowId xmlns:a16="http://schemas.microsoft.com/office/drawing/2014/main" val="468456936"/>
                  </a:ext>
                </a:extLst>
              </a:tr>
              <a:tr h="38930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a:t>11 </a:t>
                      </a:r>
                      <a:endParaRPr lang="en-US" sz="1400"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 marL="44952" marR="44952" marT="44952" marB="44952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a:t>Logistic Regression</a:t>
                      </a:r>
                      <a:endParaRPr lang="en-US" sz="1400"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 marL="44952" marR="44952" marT="44952" marB="44952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a:t>56.27 %</a:t>
                      </a:r>
                      <a:endParaRPr lang="en-US" sz="1400" dirty="0"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 marL="44952" marR="44952" marT="44952" marB="44952"/>
                </a:tc>
                <a:extLst>
                  <a:ext uri="{0D108BD9-81ED-4DB2-BD59-A6C34878D82A}">
                    <a16:rowId xmlns:a16="http://schemas.microsoft.com/office/drawing/2014/main" val="1978631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1236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: Top Corners Rounded 136">
            <a:extLst>
              <a:ext uri="{FF2B5EF4-FFF2-40B4-BE49-F238E27FC236}">
                <a16:creationId xmlns:a16="http://schemas.microsoft.com/office/drawing/2014/main" id="{3BAF1561-20C4-41FD-A35F-BF2B9E72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Rectangle: Top Corners Rounded 138">
            <a:extLst>
              <a:ext uri="{FF2B5EF4-FFF2-40B4-BE49-F238E27FC236}">
                <a16:creationId xmlns:a16="http://schemas.microsoft.com/office/drawing/2014/main" id="{839DC788-B140-4F3E-A91E-CB3E70ED9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BF6B4-3F77-FE43-8F47-020829449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>
            <a:normAutofit/>
          </a:bodyPr>
          <a:lstStyle/>
          <a:p>
            <a:r>
              <a:rPr lang="en-US" sz="3600" b="1" u="sng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Conclusion</a:t>
            </a:r>
            <a:endParaRPr lang="en-US" sz="3600" b="1" u="sng" dirty="0">
              <a:solidFill>
                <a:schemeClr val="bg1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FC18D930-0EEE-448F-ABF1-2AA3C83DA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4FCA5-BF4C-C647-933A-889C5222E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anchor="t">
            <a:normAutofit/>
          </a:bodyPr>
          <a:lstStyle/>
          <a:p>
            <a:r>
              <a:rPr lang="en-US" sz="200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No major improvement with reviewer centered features</a:t>
            </a:r>
          </a:p>
          <a:p>
            <a:endParaRPr lang="en-US" sz="2000">
              <a:solidFill>
                <a:schemeClr val="bg1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r>
              <a:rPr lang="en-US" sz="200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Using simple approach works best</a:t>
            </a: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r>
              <a:rPr lang="en-US" sz="200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Multinomial Naïve Bayes gave the best accuracy of 77 percent with Grid search. </a:t>
            </a:r>
            <a:endParaRPr lang="en-US" sz="2000" dirty="0">
              <a:solidFill>
                <a:schemeClr val="bg1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7192B84-BBEA-B046-ADBA-60579AF1D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03767" y="1379663"/>
            <a:ext cx="6542117" cy="394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746C31-58CF-4049-A29B-791798F9BD8B}"/>
              </a:ext>
            </a:extLst>
          </p:cNvPr>
          <p:cNvSpPr txBox="1"/>
          <p:nvPr/>
        </p:nvSpPr>
        <p:spPr>
          <a:xfrm>
            <a:off x="5861155" y="5818197"/>
            <a:ext cx="5501568" cy="4616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Comparison of different Models </a:t>
            </a:r>
          </a:p>
        </p:txBody>
      </p:sp>
    </p:spTree>
    <p:extLst>
      <p:ext uri="{BB962C8B-B14F-4D97-AF65-F5344CB8AC3E}">
        <p14:creationId xmlns:p14="http://schemas.microsoft.com/office/powerpoint/2010/main" val="3588035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3">
            <a:extLst>
              <a:ext uri="{FF2B5EF4-FFF2-40B4-BE49-F238E27FC236}">
                <a16:creationId xmlns:a16="http://schemas.microsoft.com/office/drawing/2014/main" id="{D22C7EC9-89E4-F647-BF00-FB696C838E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l="6632" r="3806" b="-1"/>
          <a:stretch/>
        </p:blipFill>
        <p:spPr>
          <a:xfrm>
            <a:off x="5419264" y="3265080"/>
            <a:ext cx="6129269" cy="3592925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749FA6A2-2239-4EF2-9EB3-B1DC295FE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4080063"/>
            <a:ext cx="4614930" cy="2156145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54B837-BDB2-CB4B-B195-0B8A765DA85E}"/>
              </a:ext>
            </a:extLst>
          </p:cNvPr>
          <p:cNvSpPr txBox="1"/>
          <p:nvPr/>
        </p:nvSpPr>
        <p:spPr>
          <a:xfrm>
            <a:off x="774700" y="1003300"/>
            <a:ext cx="178933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Live Demo…</a:t>
            </a:r>
          </a:p>
        </p:txBody>
      </p:sp>
    </p:spTree>
    <p:extLst>
      <p:ext uri="{BB962C8B-B14F-4D97-AF65-F5344CB8AC3E}">
        <p14:creationId xmlns:p14="http://schemas.microsoft.com/office/powerpoint/2010/main" val="869164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2A142-8A0E-684C-B05A-F840AA30F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67" y="520365"/>
            <a:ext cx="3363974" cy="55405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B7973-C349-E143-9F52-3F7609923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594785"/>
            <a:ext cx="3608492" cy="445888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Reviews have great importance e-commerce.</a:t>
            </a:r>
          </a:p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Untruthful review is a fake review or opinion spam</a:t>
            </a:r>
          </a:p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Positive reviews attract sales, negative reviews leads to lower sales</a:t>
            </a:r>
          </a:p>
          <a:p>
            <a:endParaRPr lang="en-US" sz="24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24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3FCB23-7B50-8740-8F62-865C25B17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528030"/>
            <a:ext cx="6250769" cy="36410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66BD5C-8478-2E41-BB98-335EA1C9A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7300" y="5867400"/>
            <a:ext cx="20447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299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32A85E4-86C1-9C47-97C3-1342519E4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71" r="16835"/>
          <a:stretch/>
        </p:blipFill>
        <p:spPr>
          <a:xfrm>
            <a:off x="14" y="0"/>
            <a:ext cx="4635578" cy="6858000"/>
          </a:xfrm>
          <a:prstGeom prst="rect">
            <a:avLst/>
          </a:prstGeom>
          <a:effectLst/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E04B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6F542DC-4C51-6944-B597-074B7C3322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9653483"/>
              </p:ext>
            </p:extLst>
          </p:nvPr>
        </p:nvGraphicFramePr>
        <p:xfrm>
          <a:off x="4965431" y="1272210"/>
          <a:ext cx="6586489" cy="49516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89770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0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B5419D-50EB-2547-BB23-A13E3F911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Dataset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A138D8-9D46-7E45-B4A9-C5BAEE5D00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800" y="1452880"/>
            <a:ext cx="6825335" cy="32105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E00850-44FB-9D4F-B3B7-1F8CFF534F4F}"/>
              </a:ext>
            </a:extLst>
          </p:cNvPr>
          <p:cNvSpPr txBox="1"/>
          <p:nvPr/>
        </p:nvSpPr>
        <p:spPr>
          <a:xfrm>
            <a:off x="7534655" y="965199"/>
            <a:ext cx="4008101" cy="4020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6,88,328 reviews and associated features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Highly imbalanced: 25% labeled as Fake, 75% real reviews.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36FEC5-D09A-7649-86D0-9F348BBA5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5725886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724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B5419D-50EB-2547-BB23-A13E3F911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Dataset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9914DA6-78B8-5149-A4D2-39DDA45F5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768" y="1311929"/>
            <a:ext cx="5941068" cy="33269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E00850-44FB-9D4F-B3B7-1F8CFF534F4F}"/>
              </a:ext>
            </a:extLst>
          </p:cNvPr>
          <p:cNvSpPr txBox="1"/>
          <p:nvPr/>
        </p:nvSpPr>
        <p:spPr>
          <a:xfrm>
            <a:off x="7534655" y="965199"/>
            <a:ext cx="4008101" cy="4020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Preprocessing: Tokenize reviews (200000 dim feature vector)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Feature Extraction from reviews: sentiment polarity and subjectivity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Used Over sampling to balance the classes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F219B3-7ED5-E640-B707-A9408AE1F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5725886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68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: Top Corners Rounded 139">
            <a:extLst>
              <a:ext uri="{FF2B5EF4-FFF2-40B4-BE49-F238E27FC236}">
                <a16:creationId xmlns:a16="http://schemas.microsoft.com/office/drawing/2014/main" id="{B1E3044D-AD17-4052-A453-8AA654EFA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797978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A1BA67-9E5E-F243-811B-DD25C7F4A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6388" y="975365"/>
            <a:ext cx="3847882" cy="1691907"/>
          </a:xfrm>
        </p:spPr>
        <p:txBody>
          <a:bodyPr anchor="ctr">
            <a:normAutofit/>
          </a:bodyPr>
          <a:lstStyle/>
          <a:p>
            <a:r>
              <a:rPr lang="en-US" sz="3700" u="sng">
                <a:solidFill>
                  <a:srgbClr val="FFFFFF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System Design and Implementation</a:t>
            </a:r>
          </a:p>
        </p:txBody>
      </p:sp>
      <p:sp>
        <p:nvSpPr>
          <p:cNvPr id="142" name="Round Single Corner Rectangle 24">
            <a:extLst>
              <a:ext uri="{FF2B5EF4-FFF2-40B4-BE49-F238E27FC236}">
                <a16:creationId xmlns:a16="http://schemas.microsoft.com/office/drawing/2014/main" id="{81289F98-975F-4EB2-9553-8E1A9946B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11284" y="635058"/>
            <a:ext cx="2657864" cy="2657864"/>
          </a:xfrm>
          <a:prstGeom prst="round1Rect">
            <a:avLst>
              <a:gd name="adj" fmla="val 11295"/>
            </a:avLst>
          </a:prstGeom>
          <a:solidFill>
            <a:srgbClr val="FFFFFF"/>
          </a:solidFill>
          <a:ln w="57150">
            <a:solidFill>
              <a:srgbClr val="4B5C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9" name="Picture 5" descr="https://lh6.googleusercontent.com/jkxpsP5XXlpepHIioBI7x0n5RISpaAERoQH6b21jFwjesDbOONUlAYfZCdjC1YwVw9woAkiNaMKwgItdZWgaq8YTi8Kz-OTl7zs-RrxRUV7eVhlAbHUDHFVLd7K_k7RtFBK8yhlH">
            <a:extLst>
              <a:ext uri="{FF2B5EF4-FFF2-40B4-BE49-F238E27FC236}">
                <a16:creationId xmlns:a16="http://schemas.microsoft.com/office/drawing/2014/main" id="{D7B3D7D1-9F49-F343-8877-6C3E0A28C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2598" y="804037"/>
            <a:ext cx="2375236" cy="231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Round Single Corner Rectangle 22">
            <a:extLst>
              <a:ext uri="{FF2B5EF4-FFF2-40B4-BE49-F238E27FC236}">
                <a16:creationId xmlns:a16="http://schemas.microsoft.com/office/drawing/2014/main" id="{1F564BCF-97B6-4D86-94EE-DD1B587F2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7533" y="1300271"/>
            <a:ext cx="1992651" cy="1992652"/>
          </a:xfrm>
          <a:prstGeom prst="round1Rect">
            <a:avLst>
              <a:gd name="adj" fmla="val 11295"/>
            </a:avLst>
          </a:prstGeom>
          <a:solidFill>
            <a:srgbClr val="4B5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6" name="Round Single Corner Rectangle 23">
            <a:extLst>
              <a:ext uri="{FF2B5EF4-FFF2-40B4-BE49-F238E27FC236}">
                <a16:creationId xmlns:a16="http://schemas.microsoft.com/office/drawing/2014/main" id="{54600AC1-F146-4567-9C5E-A96D6D349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287904" y="3438135"/>
            <a:ext cx="2281244" cy="2281245"/>
          </a:xfrm>
          <a:prstGeom prst="round1Rect">
            <a:avLst>
              <a:gd name="adj" fmla="val 11295"/>
            </a:avLst>
          </a:prstGeom>
          <a:solidFill>
            <a:srgbClr val="4B5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8" name="Round Single Corner Rectangle 25">
            <a:extLst>
              <a:ext uri="{FF2B5EF4-FFF2-40B4-BE49-F238E27FC236}">
                <a16:creationId xmlns:a16="http://schemas.microsoft.com/office/drawing/2014/main" id="{EBA7E638-205A-4579-864F-125BAC629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17533" y="3438135"/>
            <a:ext cx="2657864" cy="2657864"/>
          </a:xfrm>
          <a:prstGeom prst="round1Rect">
            <a:avLst>
              <a:gd name="adj" fmla="val 11295"/>
            </a:avLst>
          </a:prstGeom>
          <a:solidFill>
            <a:srgbClr val="FFFFFF"/>
          </a:solidFill>
          <a:ln w="57150">
            <a:solidFill>
              <a:srgbClr val="4B5C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1" name="Picture 7" descr="https://lh5.googleusercontent.com/hg7DJJ7ZSO_yrC9ciK4ytPGuIgPIQA1lGXQ4GARAwm53fXwI7HLoe_1MxWI-t7ImhhCRz_0sL3OLQlS8nVSvhf6XdDnTT1SU9jVEpsrawAudOvtP75WXz3YkF6H4ZXqBOm27_hKJ">
            <a:extLst>
              <a:ext uri="{FF2B5EF4-FFF2-40B4-BE49-F238E27FC236}">
                <a16:creationId xmlns:a16="http://schemas.microsoft.com/office/drawing/2014/main" id="{2D34B074-C902-BF46-9A56-BEE0BBCEF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58847" y="3607114"/>
            <a:ext cx="2375236" cy="231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2E6F1-E9FE-D24E-A833-FAB3DC11E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6389" y="3038478"/>
            <a:ext cx="3795142" cy="2843844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Structural  Features -  Review Length, Average and  standard deviation of review length</a:t>
            </a:r>
          </a:p>
          <a:p>
            <a:r>
              <a:rPr lang="en-US" sz="1800" dirty="0">
                <a:solidFill>
                  <a:srgbClr val="FFFFFF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Semantic Features – Sentiment Polarity</a:t>
            </a:r>
          </a:p>
          <a:p>
            <a:r>
              <a:rPr lang="en-US" sz="1800" dirty="0">
                <a:solidFill>
                  <a:srgbClr val="FFFFFF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N-Gram  - Unigram, Bigram and Trigram</a:t>
            </a:r>
          </a:p>
          <a:p>
            <a:endParaRPr lang="en-US" sz="1800" dirty="0">
              <a:solidFill>
                <a:srgbClr val="FFFFFF"/>
              </a:solidFill>
            </a:endParaRPr>
          </a:p>
          <a:p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50" name="Rectangle: Top Corners Rounded 149">
            <a:extLst>
              <a:ext uri="{FF2B5EF4-FFF2-40B4-BE49-F238E27FC236}">
                <a16:creationId xmlns:a16="http://schemas.microsoft.com/office/drawing/2014/main" id="{2854001E-6E9D-464A-9B65-A4012F7B3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052315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2C9802A-EFBD-41D4-894F-AFD985DBA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52907" y="2856601"/>
            <a:ext cx="1597456" cy="0"/>
          </a:xfrm>
          <a:prstGeom prst="line">
            <a:avLst/>
          </a:prstGeom>
          <a:ln w="508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422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7211217B-3325-4549-A15C-07B894550D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8827BDD-DEBC-AA4C-AA59-CE9F7CAC00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6000116"/>
              </p:ext>
            </p:extLst>
          </p:nvPr>
        </p:nvGraphicFramePr>
        <p:xfrm>
          <a:off x="1439055" y="584620"/>
          <a:ext cx="9069049" cy="5636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3">
            <a:extLst>
              <a:ext uri="{FF2B5EF4-FFF2-40B4-BE49-F238E27FC236}">
                <a16:creationId xmlns:a16="http://schemas.microsoft.com/office/drawing/2014/main" id="{78B8B6F1-2675-A542-AC69-A7914B6DEC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46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4E29DB-E056-564A-ACA9-7F7A9C3DED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9886" y="5725886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01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D06B8-B7BF-E647-A378-FC4A63C89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11" y="1573586"/>
            <a:ext cx="9122584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Data Preprocessing and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CD813-60F1-3C43-9BBF-2DAC8F1CB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811" y="3060016"/>
            <a:ext cx="6066118" cy="2922057"/>
          </a:xfrm>
        </p:spPr>
        <p:txBody>
          <a:bodyPr>
            <a:normAutofit lnSpcReduction="10000"/>
          </a:bodyPr>
          <a:lstStyle/>
          <a:p>
            <a:r>
              <a:rPr lang="en-US" sz="1800" dirty="0">
                <a:latin typeface="Baskerville" panose="02020502070401020303" pitchFamily="18" charset="0"/>
                <a:ea typeface="Baskerville" panose="02020502070401020303" pitchFamily="18" charset="0"/>
              </a:rPr>
              <a:t>Oversampling</a:t>
            </a:r>
          </a:p>
          <a:p>
            <a:r>
              <a:rPr lang="en-US" sz="1800" dirty="0">
                <a:latin typeface="Baskerville" panose="02020502070401020303" pitchFamily="18" charset="0"/>
                <a:ea typeface="Baskerville" panose="02020502070401020303" pitchFamily="18" charset="0"/>
              </a:rPr>
              <a:t>Train – Test Split 80-20 percent with 3 fold cross validation</a:t>
            </a:r>
          </a:p>
          <a:p>
            <a:r>
              <a:rPr lang="en-US" sz="1800" dirty="0">
                <a:latin typeface="Baskerville" panose="02020502070401020303" pitchFamily="18" charset="0"/>
                <a:ea typeface="Baskerville" panose="02020502070401020303" pitchFamily="18" charset="0"/>
              </a:rPr>
              <a:t>Tokenize using spacy and Keras</a:t>
            </a:r>
          </a:p>
          <a:p>
            <a:r>
              <a:rPr lang="en-US" sz="1800" dirty="0">
                <a:latin typeface="Baskerville" panose="02020502070401020303" pitchFamily="18" charset="0"/>
                <a:ea typeface="Baskerville" panose="02020502070401020303" pitchFamily="18" charset="0"/>
              </a:rPr>
              <a:t>Removal of punctuations , convert to lowercase</a:t>
            </a:r>
          </a:p>
          <a:p>
            <a:r>
              <a:rPr lang="en-US" sz="1800" dirty="0">
                <a:latin typeface="Baskerville" panose="02020502070401020303" pitchFamily="18" charset="0"/>
                <a:ea typeface="Baskerville" panose="02020502070401020303" pitchFamily="18" charset="0"/>
              </a:rPr>
              <a:t>Removal of stopwords</a:t>
            </a:r>
          </a:p>
          <a:p>
            <a:r>
              <a:rPr lang="en-US" sz="1800" dirty="0">
                <a:latin typeface="Baskerville" panose="02020502070401020303" pitchFamily="18" charset="0"/>
                <a:ea typeface="Baskerville" panose="02020502070401020303" pitchFamily="18" charset="0"/>
              </a:rPr>
              <a:t>Vectorizer and TF-IDF</a:t>
            </a:r>
          </a:p>
          <a:p>
            <a:r>
              <a:rPr lang="en-US" sz="1800" dirty="0">
                <a:latin typeface="Baskerville" panose="02020502070401020303" pitchFamily="18" charset="0"/>
                <a:ea typeface="Baskerville" panose="02020502070401020303" pitchFamily="18" charset="0"/>
              </a:rPr>
              <a:t>Word Frequency and Word cloud</a:t>
            </a:r>
          </a:p>
          <a:p>
            <a:r>
              <a:rPr lang="en-US" sz="1800" dirty="0">
                <a:latin typeface="Baskerville" panose="02020502070401020303" pitchFamily="18" charset="0"/>
                <a:ea typeface="Baskerville" panose="02020502070401020303" pitchFamily="18" charset="0"/>
              </a:rPr>
              <a:t>Sentiment Polarity and Sentiment Subjectivity</a:t>
            </a:r>
          </a:p>
          <a:p>
            <a:endParaRPr lang="en-US" sz="1300" dirty="0"/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533AC6-E334-EF4D-B4AD-8B7B2C008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6678" y="3572330"/>
            <a:ext cx="1813780" cy="181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268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3BAF1561-20C4-41FD-A35F-BF2B9E72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839DC788-B140-4F3E-A91E-CB3E70ED9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A8D0E7-6278-294B-8D1C-411946C0A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981091"/>
            <a:ext cx="4404295" cy="1624457"/>
          </a:xfrm>
        </p:spPr>
        <p:txBody>
          <a:bodyPr>
            <a:normAutofit/>
          </a:bodyPr>
          <a:lstStyle/>
          <a:p>
            <a:r>
              <a:rPr lang="en-US" sz="3600" u="sng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Multinomial Naïve Bayes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C18D930-0EEE-448F-ABF1-2AA3C83DA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20043-AE35-FF49-8CEB-52871E790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2762591"/>
            <a:ext cx="4092951" cy="3114318"/>
          </a:xfrm>
        </p:spPr>
        <p:txBody>
          <a:bodyPr anchor="t"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Label is generated using Bernoulli Distribution</a:t>
            </a:r>
          </a:p>
          <a:p>
            <a:r>
              <a:rPr lang="en-US" sz="1800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Trained on Review Content initially</a:t>
            </a:r>
          </a:p>
          <a:p>
            <a:r>
              <a:rPr lang="en-US" sz="1800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Performed Grid Search with following parameters-</a:t>
            </a:r>
            <a:r>
              <a:rPr lang="en-US" sz="1800" i="1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'</a:t>
            </a:r>
            <a:r>
              <a:rPr lang="en-US" sz="1800" i="1" dirty="0" err="1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vect</a:t>
            </a:r>
            <a:r>
              <a:rPr lang="en-US" sz="1800" i="1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__</a:t>
            </a:r>
            <a:r>
              <a:rPr lang="en-US" sz="1800" i="1" dirty="0" err="1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ngram_range</a:t>
            </a:r>
            <a:r>
              <a:rPr lang="en-US" sz="1800" i="1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': [(1, 1), (1, 2)], '</a:t>
            </a:r>
            <a:r>
              <a:rPr lang="en-US" sz="1800" i="1" dirty="0" err="1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tfidf</a:t>
            </a:r>
            <a:r>
              <a:rPr lang="en-US" sz="1800" i="1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__</a:t>
            </a:r>
            <a:r>
              <a:rPr lang="en-US" sz="1800" i="1" dirty="0" err="1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use_idf</a:t>
            </a:r>
            <a:r>
              <a:rPr lang="en-US" sz="1800" i="1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': (True, False), '</a:t>
            </a:r>
            <a:r>
              <a:rPr lang="en-US" sz="1800" i="1" dirty="0" err="1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clf</a:t>
            </a:r>
            <a:r>
              <a:rPr lang="en-US" sz="1800" i="1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__alpha': (1e-2, 1e-3)}</a:t>
            </a:r>
          </a:p>
          <a:p>
            <a:r>
              <a:rPr lang="en-US" sz="1800" i="1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Best Parameters obtained : </a:t>
            </a:r>
            <a:r>
              <a:rPr lang="en-US" sz="1800" i="1" dirty="0" err="1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ngram_range</a:t>
            </a:r>
            <a:r>
              <a:rPr lang="en-US" sz="1800" i="1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':, (1, 2),</a:t>
            </a:r>
            <a:endParaRPr lang="en-US" sz="1800" b="0" dirty="0">
              <a:solidFill>
                <a:schemeClr val="bg1"/>
              </a:solidFill>
              <a:effectLst/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r>
              <a:rPr lang="en-US" sz="1800" i="1" dirty="0" err="1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Tfidf</a:t>
            </a:r>
            <a:r>
              <a:rPr lang="en-US" sz="1800" i="1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__</a:t>
            </a:r>
            <a:r>
              <a:rPr lang="en-US" sz="1800" i="1" dirty="0" err="1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use_idf</a:t>
            </a:r>
            <a:r>
              <a:rPr lang="en-US" sz="1800" i="1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: True, </a:t>
            </a:r>
            <a:r>
              <a:rPr lang="en-US" sz="1800" i="1" dirty="0" err="1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clf_alpha</a:t>
            </a:r>
            <a:r>
              <a:rPr lang="en-US" sz="1800" i="1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: .0001.</a:t>
            </a:r>
            <a:endParaRPr lang="en-US" sz="1800" b="0" dirty="0">
              <a:solidFill>
                <a:schemeClr val="bg1"/>
              </a:solidFill>
              <a:effectLst/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3 – fold cross validation </a:t>
            </a:r>
            <a:br>
              <a:rPr lang="en-US" sz="1800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</a:br>
            <a:endParaRPr lang="en-US" sz="1800" i="1" dirty="0">
              <a:solidFill>
                <a:schemeClr val="bg1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5" name="Picture 4" descr="https://lh6.googleusercontent.com/YZgTi1zGkRpWwlLlkKnSEyl2x8lTFDuT5kJtvE7e9N_QqbD0y1xT35xfiJ5vMkQODVXu--G4g3mMYFKErFDXhLmYIpXrxQRapTDY0HlqoGEV73rgDUFOywlvuzkjiSeebtIM7fqi">
            <a:extLst>
              <a:ext uri="{FF2B5EF4-FFF2-40B4-BE49-F238E27FC236}">
                <a16:creationId xmlns:a16="http://schemas.microsoft.com/office/drawing/2014/main" id="{C775A88C-EB67-DA43-AE0B-0A3B1B18E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03767" y="1003492"/>
            <a:ext cx="6542117" cy="469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473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806</Words>
  <Application>Microsoft Macintosh PowerPoint</Application>
  <PresentationFormat>Widescreen</PresentationFormat>
  <Paragraphs>133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Baskerville</vt:lpstr>
      <vt:lpstr>Big Caslon Medium</vt:lpstr>
      <vt:lpstr>Calibri</vt:lpstr>
      <vt:lpstr>Calibri Light</vt:lpstr>
      <vt:lpstr>Georgia</vt:lpstr>
      <vt:lpstr>Office Theme</vt:lpstr>
      <vt:lpstr>Yelp  Spam/Review Detection</vt:lpstr>
      <vt:lpstr>Introduction</vt:lpstr>
      <vt:lpstr>PowerPoint Presentation</vt:lpstr>
      <vt:lpstr>Dataset</vt:lpstr>
      <vt:lpstr>Dataset</vt:lpstr>
      <vt:lpstr>System Design and Implementation</vt:lpstr>
      <vt:lpstr>PowerPoint Presentation</vt:lpstr>
      <vt:lpstr>Data Preprocessing and Feature Engineering</vt:lpstr>
      <vt:lpstr>Multinomial Naïve Bayes</vt:lpstr>
      <vt:lpstr>Neural Networks</vt:lpstr>
      <vt:lpstr>PowerPoint Presentation</vt:lpstr>
      <vt:lpstr>SGD Classifier</vt:lpstr>
      <vt:lpstr>SVM with linear kernel</vt:lpstr>
      <vt:lpstr>Evaluation of Results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Yelp  Spam/Review Detection</dc:title>
  <dc:creator>Neha Bindle</dc:creator>
  <cp:lastModifiedBy>Neha Bindle</cp:lastModifiedBy>
  <cp:revision>2</cp:revision>
  <dcterms:created xsi:type="dcterms:W3CDTF">2019-05-08T05:17:17Z</dcterms:created>
  <dcterms:modified xsi:type="dcterms:W3CDTF">2019-05-08T05:19:11Z</dcterms:modified>
</cp:coreProperties>
</file>